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1C048-3EC7-4D04-9910-D5852B72CA4E}" type="datetimeFigureOut">
              <a:rPr lang="en-US" smtClean="0"/>
              <a:t>6/8/2012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511AE-72A0-4BA2-991E-CADE720E9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5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511AE-72A0-4BA2-991E-CADE720E95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28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511AE-72A0-4BA2-991E-CADE720E95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2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6DECE73-1A22-49B1-AD57-1FC0AB3D244E}" type="datetimeFigureOut">
              <a:rPr lang="en-US" smtClean="0"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A31C-1DB8-4BB7-AA93-6DB40EF64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CE73-1A22-49B1-AD57-1FC0AB3D244E}" type="datetimeFigureOut">
              <a:rPr lang="en-US" smtClean="0"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A31C-1DB8-4BB7-AA93-6DB40EF64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CE73-1A22-49B1-AD57-1FC0AB3D244E}" type="datetimeFigureOut">
              <a:rPr lang="en-US" smtClean="0"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A31C-1DB8-4BB7-AA93-6DB40EF64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CE73-1A22-49B1-AD57-1FC0AB3D244E}" type="datetimeFigureOut">
              <a:rPr lang="en-US" smtClean="0"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A31C-1DB8-4BB7-AA93-6DB40EF64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CE73-1A22-49B1-AD57-1FC0AB3D244E}" type="datetimeFigureOut">
              <a:rPr lang="en-US" smtClean="0"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A31C-1DB8-4BB7-AA93-6DB40EF649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CE73-1A22-49B1-AD57-1FC0AB3D244E}" type="datetimeFigureOut">
              <a:rPr lang="en-US" smtClean="0"/>
              <a:t>6/8/2012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A31C-1DB8-4BB7-AA93-6DB40EF6497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CE73-1A22-49B1-AD57-1FC0AB3D244E}" type="datetimeFigureOut">
              <a:rPr lang="en-US" smtClean="0"/>
              <a:t>6/8/2012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A31C-1DB8-4BB7-AA93-6DB40EF64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CE73-1A22-49B1-AD57-1FC0AB3D244E}" type="datetimeFigureOut">
              <a:rPr lang="en-US" smtClean="0"/>
              <a:t>6/8/2012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A31C-1DB8-4BB7-AA93-6DB40EF649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CE73-1A22-49B1-AD57-1FC0AB3D244E}" type="datetimeFigureOut">
              <a:rPr lang="en-US" smtClean="0"/>
              <a:t>6/8/2012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A31C-1DB8-4BB7-AA93-6DB40EF64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CE73-1A22-49B1-AD57-1FC0AB3D244E}" type="datetimeFigureOut">
              <a:rPr lang="en-US" smtClean="0"/>
              <a:t>6/8/2012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A31C-1DB8-4BB7-AA93-6DB40EF649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CE73-1A22-49B1-AD57-1FC0AB3D244E}" type="datetimeFigureOut">
              <a:rPr lang="en-US" smtClean="0"/>
              <a:t>6/8/2012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A31C-1DB8-4BB7-AA93-6DB40EF64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6DECE73-1A22-49B1-AD57-1FC0AB3D244E}" type="datetimeFigureOut">
              <a:rPr lang="en-US" smtClean="0"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892A31C-1DB8-4BB7-AA93-6DB40EF649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Statistical Valentine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52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Hamburger Fold Card</a:t>
            </a:r>
          </a:p>
          <a:p>
            <a:r>
              <a:rPr lang="en-US" sz="2400" dirty="0" smtClean="0"/>
              <a:t>Advisor: </a:t>
            </a:r>
            <a:r>
              <a:rPr lang="en-US" sz="2400" dirty="0" smtClean="0"/>
              <a:t>Bob Hayden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73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8153400" cy="563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First create t</a:t>
            </a:r>
            <a:r>
              <a:rPr lang="en-US" sz="2400" dirty="0" smtClean="0"/>
              <a:t>he </a:t>
            </a:r>
            <a:r>
              <a:rPr lang="en-US" sz="2400" dirty="0" smtClean="0"/>
              <a:t>residual </a:t>
            </a:r>
            <a:r>
              <a:rPr lang="en-US" sz="2400" dirty="0" smtClean="0"/>
              <a:t>plot, 50 wide but only -1 to +1 high.</a:t>
            </a:r>
            <a:endParaRPr lang="en-US" sz="2400" dirty="0" smtClean="0"/>
          </a:p>
          <a:p>
            <a:r>
              <a:rPr lang="en-US" sz="2400" dirty="0"/>
              <a:t> </a:t>
            </a:r>
            <a:r>
              <a:rPr lang="en-US" sz="2400" dirty="0" smtClean="0"/>
              <a:t>Add those “residuals” to a deterministic equation like: </a:t>
            </a:r>
          </a:p>
          <a:p>
            <a:pPr indent="0">
              <a:buNone/>
            </a:pPr>
            <a:r>
              <a:rPr lang="en-US" sz="2400" dirty="0" smtClean="0"/>
              <a:t>                    y = 100 + 25x + </a:t>
            </a:r>
            <a:r>
              <a:rPr lang="en-US" sz="2400" dirty="0" err="1" smtClean="0"/>
              <a:t>resid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This scrunches up the residuals and obscures pattern. </a:t>
            </a:r>
            <a:endParaRPr lang="en-US" sz="2400" dirty="0"/>
          </a:p>
          <a:p>
            <a:r>
              <a:rPr lang="en-US" sz="2400" dirty="0" smtClean="0"/>
              <a:t>Calculator</a:t>
            </a:r>
            <a:r>
              <a:rPr lang="en-US" sz="2400" dirty="0" smtClean="0"/>
              <a:t>: </a:t>
            </a:r>
            <a:r>
              <a:rPr lang="en-US" sz="2400" dirty="0" smtClean="0"/>
              <a:t>x-values      L1</a:t>
            </a:r>
          </a:p>
          <a:p>
            <a:pPr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       y-value (residuals) </a:t>
            </a:r>
            <a:r>
              <a:rPr lang="en-US" sz="2400" dirty="0" smtClean="0"/>
              <a:t>      L2</a:t>
            </a:r>
            <a:endParaRPr lang="en-US" sz="2400" dirty="0" smtClean="0"/>
          </a:p>
          <a:p>
            <a:pPr indent="0">
              <a:buNone/>
            </a:pPr>
            <a:r>
              <a:rPr lang="en-US" sz="2400" dirty="0" smtClean="0"/>
              <a:t>                     100 </a:t>
            </a:r>
            <a:r>
              <a:rPr lang="en-US" sz="2400" dirty="0" smtClean="0"/>
              <a:t>+ 25L1 + L2 </a:t>
            </a:r>
            <a:r>
              <a:rPr lang="en-US" sz="2400" dirty="0" smtClean="0"/>
              <a:t>      L3</a:t>
            </a:r>
            <a:endParaRPr lang="en-US" sz="2400" dirty="0"/>
          </a:p>
          <a:p>
            <a:r>
              <a:rPr lang="en-US" sz="2400" dirty="0" smtClean="0"/>
              <a:t>Then </a:t>
            </a:r>
            <a:r>
              <a:rPr lang="en-US" sz="2400" dirty="0"/>
              <a:t>regress L3 on L1.  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352800" y="3429000"/>
            <a:ext cx="304800" cy="76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495800" y="4038600"/>
            <a:ext cx="304800" cy="76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495800" y="4648200"/>
            <a:ext cx="304800" cy="76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Inference </a:t>
            </a:r>
            <a:br>
              <a:rPr lang="en-US" dirty="0" smtClean="0"/>
            </a:br>
            <a:r>
              <a:rPr lang="en-US" dirty="0" smtClean="0"/>
              <a:t>booklet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52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True Origami Challenge</a:t>
            </a:r>
          </a:p>
          <a:p>
            <a:r>
              <a:rPr lang="en-US" sz="2400" dirty="0" smtClean="0"/>
              <a:t>(makes frogs look easy)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293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786" y="214745"/>
            <a:ext cx="3962400" cy="685800"/>
          </a:xfrm>
        </p:spPr>
        <p:txBody>
          <a:bodyPr/>
          <a:lstStyle/>
          <a:p>
            <a:r>
              <a:rPr lang="en-US" dirty="0" smtClean="0"/>
              <a:t>unfolded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8001000" cy="570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27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6400800" cy="685800"/>
          </a:xfrm>
        </p:spPr>
        <p:txBody>
          <a:bodyPr/>
          <a:lstStyle/>
          <a:p>
            <a:r>
              <a:rPr lang="en-US" dirty="0" smtClean="0"/>
              <a:t>Book cover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770" y="1447800"/>
            <a:ext cx="3366460" cy="404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1447800"/>
            <a:ext cx="3962400" cy="4343400"/>
          </a:xfrm>
          <a:prstGeom prst="rect">
            <a:avLst/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1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533400"/>
            <a:ext cx="6400800" cy="685800"/>
          </a:xfrm>
        </p:spPr>
        <p:txBody>
          <a:bodyPr/>
          <a:lstStyle/>
          <a:p>
            <a:r>
              <a:rPr lang="en-US" dirty="0" smtClean="0"/>
              <a:t>Front page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6019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4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23622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Inside </a:t>
            </a:r>
            <a:br>
              <a:rPr lang="en-US" dirty="0" smtClean="0"/>
            </a:br>
            <a:r>
              <a:rPr lang="en-US" dirty="0" smtClean="0"/>
              <a:t>Left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599"/>
            <a:ext cx="5791200" cy="626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8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990600"/>
            <a:ext cx="1981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Inside </a:t>
            </a:r>
            <a:br>
              <a:rPr lang="en-US" dirty="0" smtClean="0"/>
            </a:br>
            <a:r>
              <a:rPr lang="en-US" dirty="0" smtClean="0"/>
              <a:t>right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6255"/>
            <a:ext cx="4648200" cy="620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15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4800"/>
            <a:ext cx="3276600" cy="685800"/>
          </a:xfrm>
        </p:spPr>
        <p:txBody>
          <a:bodyPr/>
          <a:lstStyle/>
          <a:p>
            <a:r>
              <a:rPr lang="en-US" dirty="0" smtClean="0"/>
              <a:t>Back page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1000"/>
            <a:ext cx="2126166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8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3200"/>
            <a:ext cx="64008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What will they see?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94855"/>
            <a:ext cx="6400800" cy="685800"/>
          </a:xfrm>
        </p:spPr>
        <p:txBody>
          <a:bodyPr/>
          <a:lstStyle/>
          <a:p>
            <a:r>
              <a:rPr lang="en-US" dirty="0" smtClean="0"/>
              <a:t>Scatterplot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" y="990600"/>
            <a:ext cx="758896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70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6400800" cy="685800"/>
          </a:xfrm>
        </p:spPr>
        <p:txBody>
          <a:bodyPr/>
          <a:lstStyle/>
          <a:p>
            <a:r>
              <a:rPr lang="en-US" dirty="0" smtClean="0"/>
              <a:t>Residual plot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303343"/>
              </p:ext>
            </p:extLst>
          </p:nvPr>
        </p:nvGraphicFramePr>
        <p:xfrm>
          <a:off x="971550" y="1219200"/>
          <a:ext cx="72009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Graph" r:id="rId3" imgW="5486400" imgH="3657600" progId="MtbGraph.Document.15">
                  <p:embed/>
                </p:oleObj>
              </mc:Choice>
              <mc:Fallback>
                <p:oleObj name="Graph" r:id="rId3" imgW="5486400" imgH="3657600" progId="MtbGraph.Document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219200"/>
                        <a:ext cx="7200900" cy="480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24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14600"/>
            <a:ext cx="64008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How’d you </a:t>
            </a:r>
            <a:br>
              <a:rPr lang="en-US" dirty="0" smtClean="0"/>
            </a:br>
            <a:r>
              <a:rPr lang="en-US" dirty="0" smtClean="0"/>
              <a:t>do that?!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58</Words>
  <Application>Microsoft Office PowerPoint</Application>
  <PresentationFormat>On-screen Show (4:3)</PresentationFormat>
  <Paragraphs>26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Couture</vt:lpstr>
      <vt:lpstr>Graph</vt:lpstr>
      <vt:lpstr>Statistical Valentine</vt:lpstr>
      <vt:lpstr>Front page</vt:lpstr>
      <vt:lpstr>Inside  Left</vt:lpstr>
      <vt:lpstr>Inside  right</vt:lpstr>
      <vt:lpstr>Back page</vt:lpstr>
      <vt:lpstr>What will they see?</vt:lpstr>
      <vt:lpstr>Scatterplot</vt:lpstr>
      <vt:lpstr>Residual plot</vt:lpstr>
      <vt:lpstr>How’d you  do that?!</vt:lpstr>
      <vt:lpstr>PowerPoint Presentation</vt:lpstr>
      <vt:lpstr>Inference  booklet</vt:lpstr>
      <vt:lpstr>unfolded</vt:lpstr>
      <vt:lpstr>Book cover</vt:lpstr>
    </vt:vector>
  </TitlesOfParts>
  <Company>Virginia Beach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Valentine</dc:title>
  <dc:creator>Mary O. Harrison</dc:creator>
  <cp:lastModifiedBy>Mary O. Harrison</cp:lastModifiedBy>
  <cp:revision>13</cp:revision>
  <dcterms:created xsi:type="dcterms:W3CDTF">2012-06-06T16:25:24Z</dcterms:created>
  <dcterms:modified xsi:type="dcterms:W3CDTF">2012-06-08T16:46:44Z</dcterms:modified>
</cp:coreProperties>
</file>