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7E01373-356D-419D-9558-4C351D15B8D0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1B5CC49-60D4-414E-97A9-059A376C4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69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3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2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8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8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1584F25-46DD-4414-AA41-8358334C871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47E206A-18CF-4C90-B382-AAD5D3F1F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Hot chocolate cooling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365057"/>
            <a:ext cx="6068889" cy="10698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Exercise in Regression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573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vs.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9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collect the data…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691899" cy="40507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borrow thermometers from the science teachers and bring a LARGE container of hot water. Reserve the hot chocolate mix for drinking, not temperature taking…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2715" y="484632"/>
            <a:ext cx="4232668" cy="553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2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next, plot the data…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691899" cy="4050792"/>
          </a:xfrm>
        </p:spPr>
        <p:txBody>
          <a:bodyPr>
            <a:normAutofit/>
          </a:bodyPr>
          <a:lstStyle/>
          <a:p>
            <a:r>
              <a:rPr lang="en-US" sz="3200" dirty="0"/>
              <a:t>I </a:t>
            </a:r>
            <a:r>
              <a:rPr lang="en-US" sz="3200" dirty="0" smtClean="0"/>
              <a:t>have students use </a:t>
            </a:r>
            <a:r>
              <a:rPr lang="en-US" sz="3200" dirty="0"/>
              <a:t>fathom or, more often, calculators to graph the data &amp; calculate the </a:t>
            </a:r>
            <a:r>
              <a:rPr lang="en-US" sz="3200" i="1" dirty="0"/>
              <a:t>r</a:t>
            </a:r>
            <a:r>
              <a:rPr lang="en-US" sz="3200" dirty="0"/>
              <a:t> value &amp; the regression equation.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373" y="2093976"/>
            <a:ext cx="5026726" cy="39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86" y="131707"/>
            <a:ext cx="10534362" cy="1955099"/>
          </a:xfrm>
        </p:spPr>
        <p:txBody>
          <a:bodyPr/>
          <a:lstStyle/>
          <a:p>
            <a:r>
              <a:rPr lang="en-US" dirty="0" smtClean="0"/>
              <a:t>Just a hint –  this water was much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too hot!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7305" y="1760463"/>
            <a:ext cx="5611621" cy="49210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probably notice a curve in the scatterplot – that curve is MUCH less noticeable if you start the temperature a bit cooler. Somewhere around 100º F  is about right…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693" y="1760463"/>
            <a:ext cx="5662703" cy="515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8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talk about the results…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691899" cy="4050792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0.98 – what does this mean?</a:t>
            </a:r>
          </a:p>
          <a:p>
            <a:r>
              <a:rPr lang="en-US" sz="3200" dirty="0" smtClean="0"/>
              <a:t>What is </a:t>
            </a:r>
            <a:r>
              <a:rPr lang="en-US" sz="3200" i="1" dirty="0" smtClean="0"/>
              <a:t>r 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We can extrapolate!</a:t>
            </a:r>
          </a:p>
          <a:p>
            <a:r>
              <a:rPr lang="en-US" sz="3200" dirty="0" smtClean="0"/>
              <a:t>The equation from this model predicts the temperature after 2 hours to be -44º F. Is this a problem?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373" y="2093976"/>
            <a:ext cx="5026726" cy="39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1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you </a:t>
            </a:r>
            <a:r>
              <a:rPr lang="en-US" u="sng" dirty="0" smtClean="0"/>
              <a:t>must</a:t>
            </a:r>
            <a:r>
              <a:rPr lang="en-US" dirty="0" smtClean="0"/>
              <a:t>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691899" cy="40507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Even if you start at a lower temperature where the curve isn’t noticeable, and even with the high </a:t>
            </a:r>
            <a:r>
              <a:rPr lang="en-US" sz="3200" i="1" dirty="0" smtClean="0"/>
              <a:t>r </a:t>
            </a:r>
            <a:r>
              <a:rPr lang="en-US" sz="3200" dirty="0" smtClean="0"/>
              <a:t>value (</a:t>
            </a:r>
            <a:r>
              <a:rPr lang="en-US" sz="3200" i="1" dirty="0" smtClean="0"/>
              <a:t>r</a:t>
            </a:r>
            <a:r>
              <a:rPr lang="en-US" sz="3200" dirty="0" smtClean="0"/>
              <a:t>=-0.9899), the context and the </a:t>
            </a:r>
            <a:r>
              <a:rPr lang="en-US" sz="3200" dirty="0" smtClean="0">
                <a:solidFill>
                  <a:srgbClr val="FF0000"/>
                </a:solidFill>
              </a:rPr>
              <a:t>residual plot </a:t>
            </a:r>
            <a:r>
              <a:rPr lang="en-US" sz="3200" dirty="0" smtClean="0"/>
              <a:t>clearly shows a non-linear pattern!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458" y="1688315"/>
            <a:ext cx="5026726" cy="394659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874042" y="3842004"/>
            <a:ext cx="5317958" cy="18609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>
            <a:off x="2061411" y="4756484"/>
            <a:ext cx="4812631" cy="160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2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438" y="2521980"/>
            <a:ext cx="10058400" cy="160934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Transformations anyone?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69965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66</TotalTime>
  <Words>208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Rockwell</vt:lpstr>
      <vt:lpstr>Rockwell Condensed</vt:lpstr>
      <vt:lpstr>Wingdings</vt:lpstr>
      <vt:lpstr>Wood Type</vt:lpstr>
      <vt:lpstr>Hot chocolate cooling</vt:lpstr>
      <vt:lpstr>Time vs. temperature</vt:lpstr>
      <vt:lpstr>First, collect the data…</vt:lpstr>
      <vt:lpstr>next, plot the data…</vt:lpstr>
      <vt:lpstr>Just a hint –  this water was much                                  too hot!</vt:lpstr>
      <vt:lpstr>Then, talk about the results…</vt:lpstr>
      <vt:lpstr>But you must include…</vt:lpstr>
      <vt:lpstr>Transformations anyone?</vt:lpstr>
    </vt:vector>
  </TitlesOfParts>
  <Company>Weber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chocolate regression</dc:title>
  <dc:creator>Anthony Dick</dc:creator>
  <cp:lastModifiedBy>Anthony Dick</cp:lastModifiedBy>
  <cp:revision>8</cp:revision>
  <cp:lastPrinted>2015-06-01T14:32:32Z</cp:lastPrinted>
  <dcterms:created xsi:type="dcterms:W3CDTF">2015-06-01T13:25:51Z</dcterms:created>
  <dcterms:modified xsi:type="dcterms:W3CDTF">2015-06-01T14:36:49Z</dcterms:modified>
</cp:coreProperties>
</file>