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6" r:id="rId11"/>
    <p:sldId id="287" r:id="rId12"/>
    <p:sldId id="328" r:id="rId13"/>
    <p:sldId id="288" r:id="rId14"/>
    <p:sldId id="330" r:id="rId15"/>
    <p:sldId id="289" r:id="rId16"/>
    <p:sldId id="292" r:id="rId17"/>
    <p:sldId id="294" r:id="rId18"/>
    <p:sldId id="32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AB9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1" autoAdjust="0"/>
    <p:restoredTop sz="94660" autoAdjust="0"/>
  </p:normalViewPr>
  <p:slideViewPr>
    <p:cSldViewPr>
      <p:cViewPr>
        <p:scale>
          <a:sx n="61" d="100"/>
          <a:sy n="61" d="100"/>
        </p:scale>
        <p:origin x="-150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DE094-687A-4314-9DFB-90717267997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CC301-4C37-4099-8975-3C498B1014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03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D2707-5D20-4303-9B9A-6351057B3E0E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69DA0-70BE-4B6D-8628-98331888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6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9DA0-70BE-4B6D-8628-98331888E3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1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7761" y="2362200"/>
            <a:ext cx="8503920" cy="0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indent="-256032">
              <a:buClr>
                <a:schemeClr val="accent1">
                  <a:lumMod val="75000"/>
                </a:schemeClr>
              </a:buClr>
              <a:buSzPct val="115000"/>
              <a:buFont typeface="Arial" pitchFamily="34" charset="0"/>
              <a:buChar char="•"/>
              <a:defRPr/>
            </a:lvl1pPr>
            <a:lvl2pPr marL="621792" indent="-228600">
              <a:buClr>
                <a:schemeClr val="accent1">
                  <a:lumMod val="75000"/>
                </a:schemeClr>
              </a:buClr>
              <a:buSzPct val="115000"/>
              <a:buFont typeface="Arial" pitchFamily="34" charset="0"/>
              <a:buChar char="•"/>
              <a:defRPr/>
            </a:lvl2pPr>
            <a:lvl3pPr marL="859536" indent="-228600">
              <a:buClr>
                <a:schemeClr val="accent1">
                  <a:lumMod val="75000"/>
                </a:schemeClr>
              </a:buClr>
              <a:buSzPct val="115000"/>
              <a:buFont typeface="Arial" pitchFamily="34" charset="0"/>
              <a:buChar char="•"/>
              <a:defRPr/>
            </a:lvl3pPr>
            <a:lvl4pPr marL="1143000" indent="-228600">
              <a:buClr>
                <a:schemeClr val="accent1">
                  <a:lumMod val="75000"/>
                </a:schemeClr>
              </a:buClr>
              <a:buSzPct val="115000"/>
              <a:buFont typeface="Arial" pitchFamily="34" charset="0"/>
              <a:buChar char="•"/>
              <a:defRPr/>
            </a:lvl4pPr>
            <a:lvl5pPr marL="1371600" indent="-228600">
              <a:buClr>
                <a:schemeClr val="accent1">
                  <a:lumMod val="75000"/>
                </a:schemeClr>
              </a:buClr>
              <a:buSzPct val="115000"/>
              <a:buFont typeface="Arial" pitchFamily="34" charset="0"/>
              <a:buChar char="•"/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2CED91-94BA-4A31-8C5F-7E6BC679EAC2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4385E8-9094-49AF-A8C3-2DF0CC4525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04800" y="1295400"/>
            <a:ext cx="8503920" cy="0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>
            <a:lumMod val="75000"/>
          </a:schemeClr>
        </a:buClr>
        <a:buSzPct val="115000"/>
        <a:buFont typeface="Arial" pitchFamily="34" charset="0"/>
        <a:buChar char="•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>
            <a:lumMod val="75000"/>
          </a:schemeClr>
        </a:buClr>
        <a:buSzPct val="115000"/>
        <a:buFont typeface="Arial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15000"/>
        <a:buFont typeface="Arial" pitchFamily="34" charset="0"/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15000"/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15000"/>
        <a:buFont typeface="Arial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rhs.rcs.k12.tn.us/teachers/hansonb/hansonb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hs.rcs.k12.tn.us/teachers/hansonb/podcasttraining/ictcm/ictcm.htm" TargetMode="External"/><Relationship Id="rId2" Type="http://schemas.openxmlformats.org/officeDocument/2006/relationships/hyperlink" Target="http://itunes.apple.com/us/podcast/mathematically-hanson-stat/id44341244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305800" cy="1905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  <a:cs typeface="Times New Roman" pitchFamily="18" charset="0"/>
              </a:rPr>
              <a:t>Podcasting Potentials for </a:t>
            </a:r>
            <a:r>
              <a:rPr lang="en-US" sz="3600" dirty="0" smtClean="0">
                <a:effectLst/>
                <a:cs typeface="Times New Roman" pitchFamily="18" charset="0"/>
              </a:rPr>
              <a:t>Statistics </a:t>
            </a:r>
            <a:r>
              <a:rPr lang="en-US" sz="3600" dirty="0" smtClean="0">
                <a:effectLst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cs typeface="Times New Roman" pitchFamily="18" charset="0"/>
              </a:rPr>
            </a:br>
            <a:endParaRPr lang="en-US" sz="2800" dirty="0">
              <a:effectLst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Times New Roman" pitchFamily="18" charset="0"/>
              </a:rPr>
              <a:t>Brandon Hanson 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3800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4002415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Presented at the 2012 AP Statistics Best Practices Night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0310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Podcast</a:t>
            </a:r>
          </a:p>
          <a:p>
            <a:pPr lvl="1"/>
            <a:r>
              <a:rPr lang="en-US" dirty="0" smtClean="0"/>
              <a:t>Built-in or external microphone</a:t>
            </a:r>
          </a:p>
          <a:p>
            <a:pPr lvl="1"/>
            <a:r>
              <a:rPr lang="en-US" dirty="0" smtClean="0"/>
              <a:t>Computer</a:t>
            </a:r>
          </a:p>
          <a:p>
            <a:r>
              <a:rPr lang="en-US" dirty="0" smtClean="0"/>
              <a:t>Video Podcast</a:t>
            </a:r>
          </a:p>
          <a:p>
            <a:pPr lvl="1"/>
            <a:r>
              <a:rPr lang="en-US" dirty="0" smtClean="0"/>
              <a:t>Video recording device such as webcam or </a:t>
            </a:r>
            <a:r>
              <a:rPr lang="en-US" dirty="0" err="1" smtClean="0"/>
              <a:t>FlipCam</a:t>
            </a:r>
            <a:endParaRPr lang="en-US" dirty="0" smtClean="0"/>
          </a:p>
          <a:p>
            <a:pPr lvl="1"/>
            <a:r>
              <a:rPr lang="en-US" dirty="0" smtClean="0"/>
              <a:t>Tripod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Podcasting:</a:t>
            </a:r>
            <a:r>
              <a:rPr lang="en-US" baseline="0" dirty="0" smtClean="0"/>
              <a:t>  Hardware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8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Podcast</a:t>
            </a:r>
          </a:p>
          <a:p>
            <a:pPr lvl="1"/>
            <a:r>
              <a:rPr lang="en-US" dirty="0" smtClean="0"/>
              <a:t>Audacity (Free)</a:t>
            </a:r>
          </a:p>
          <a:p>
            <a:pPr lvl="1"/>
            <a:r>
              <a:rPr lang="en-US" dirty="0" smtClean="0"/>
              <a:t>Lame MP3 Encoder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Podcasting: 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3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 </a:t>
            </a:r>
            <a:r>
              <a:rPr lang="en-US" dirty="0" smtClean="0"/>
              <a:t>Podcast</a:t>
            </a:r>
          </a:p>
          <a:p>
            <a:pPr lvl="1"/>
            <a:r>
              <a:rPr lang="en-US" b="1" dirty="0" smtClean="0"/>
              <a:t>Desktop Capturing</a:t>
            </a:r>
            <a:r>
              <a:rPr lang="en-US" dirty="0" smtClean="0"/>
              <a:t>:  </a:t>
            </a:r>
            <a:r>
              <a:rPr lang="en-US" dirty="0" err="1" smtClean="0"/>
              <a:t>CamStudio</a:t>
            </a:r>
            <a:r>
              <a:rPr lang="en-US" dirty="0" smtClean="0"/>
              <a:t> (FREE), </a:t>
            </a:r>
            <a:r>
              <a:rPr lang="en-US" dirty="0" err="1" smtClean="0"/>
              <a:t>Camtasia</a:t>
            </a:r>
            <a:endParaRPr lang="en-US" dirty="0"/>
          </a:p>
          <a:p>
            <a:pPr lvl="1"/>
            <a:r>
              <a:rPr lang="en-US" b="1" dirty="0"/>
              <a:t>Video </a:t>
            </a:r>
            <a:r>
              <a:rPr lang="en-US" b="1" dirty="0" smtClean="0"/>
              <a:t>editing</a:t>
            </a:r>
            <a:r>
              <a:rPr lang="en-US" dirty="0" smtClean="0"/>
              <a:t>:  Windows </a:t>
            </a:r>
            <a:r>
              <a:rPr lang="en-US" dirty="0"/>
              <a:t>Movie Maker (FREE), Adobe Premiere Elements, or </a:t>
            </a:r>
            <a:r>
              <a:rPr lang="en-US" dirty="0" err="1"/>
              <a:t>Cyberlink</a:t>
            </a:r>
            <a:r>
              <a:rPr lang="en-US" dirty="0"/>
              <a:t> Video Director</a:t>
            </a:r>
          </a:p>
          <a:p>
            <a:pPr lvl="1"/>
            <a:r>
              <a:rPr lang="en-US" b="1" dirty="0" smtClean="0"/>
              <a:t>File Converter</a:t>
            </a:r>
            <a:r>
              <a:rPr lang="en-US" dirty="0" smtClean="0"/>
              <a:t>:  </a:t>
            </a:r>
            <a:r>
              <a:rPr lang="en-US" dirty="0" err="1" smtClean="0"/>
              <a:t>AnyVideo</a:t>
            </a:r>
            <a:r>
              <a:rPr lang="en-US" dirty="0" smtClean="0"/>
              <a:t> </a:t>
            </a:r>
            <a:r>
              <a:rPr lang="en-US" dirty="0"/>
              <a:t>Converter (FREE)</a:t>
            </a:r>
          </a:p>
          <a:p>
            <a:pPr lvl="2"/>
            <a:r>
              <a:rPr lang="en-US" dirty="0"/>
              <a:t>Most paid video editing software will include this ability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Podcasting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0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a script is often suggested</a:t>
            </a:r>
          </a:p>
          <a:p>
            <a:r>
              <a:rPr lang="en-US" dirty="0" smtClean="0"/>
              <a:t>I prefer to just wing it</a:t>
            </a:r>
          </a:p>
          <a:p>
            <a:r>
              <a:rPr lang="en-US" dirty="0" smtClean="0"/>
              <a:t>Quiet room is preferred</a:t>
            </a:r>
          </a:p>
          <a:p>
            <a:r>
              <a:rPr lang="en-US" dirty="0" smtClean="0"/>
              <a:t>Minimize interruptions</a:t>
            </a:r>
          </a:p>
          <a:p>
            <a:r>
              <a:rPr lang="en-US" dirty="0" smtClean="0"/>
              <a:t>Shorter is better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Podcasting:  Recording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2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Scan Now!</a:t>
            </a:r>
            <a:endParaRPr lang="en-US" dirty="0"/>
          </a:p>
        </p:txBody>
      </p:sp>
      <p:pic>
        <p:nvPicPr>
          <p:cNvPr id="103426" name="Picture 2" descr="C:\Users\Brandon\Pictures\rhs_hans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44577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5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Podcasting:  Tutorials and Examples</a:t>
            </a:r>
            <a:endParaRPr lang="en-US" dirty="0"/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6" r="41424" b="5984"/>
          <a:stretch/>
        </p:blipFill>
        <p:spPr bwMode="auto">
          <a:xfrm>
            <a:off x="1905000" y="1600200"/>
            <a:ext cx="5247941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72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podcast is submitted to iTunes, it is searchable.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itunes.apple.com/us/podcast/mathematically-hanson-stat/id443412441</a:t>
            </a:r>
            <a:endParaRPr lang="en-US" dirty="0" smtClean="0"/>
          </a:p>
          <a:p>
            <a:r>
              <a:rPr lang="en-US" dirty="0" smtClean="0"/>
              <a:t>You can place buttons on your website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www.rhs.rcs.k12.tn.us/teachers/hansonb/podcasttraining/ictcm/ictcm.htm</a:t>
            </a:r>
            <a:endParaRPr lang="en-US" dirty="0" smtClean="0"/>
          </a:p>
          <a:p>
            <a:r>
              <a:rPr lang="en-US" dirty="0"/>
              <a:t>If you have an </a:t>
            </a:r>
            <a:r>
              <a:rPr lang="en-US" dirty="0" err="1"/>
              <a:t>iPad</a:t>
            </a:r>
            <a:r>
              <a:rPr lang="en-US" dirty="0"/>
              <a:t> or iPod, you may need an addition free app</a:t>
            </a:r>
          </a:p>
          <a:p>
            <a:pPr lvl="1"/>
            <a:r>
              <a:rPr lang="en-US" dirty="0"/>
              <a:t>Current Favorite:  </a:t>
            </a:r>
            <a:r>
              <a:rPr lang="en-US" dirty="0" err="1"/>
              <a:t>RSSRadio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Podcasting:  Subscribing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5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Upload videos to YouTube</a:t>
            </a:r>
          </a:p>
          <a:p>
            <a:r>
              <a:rPr lang="en-US" dirty="0" smtClean="0"/>
              <a:t>Upload videos to social networking site such as FaceBook.com or MyBigCampus.com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Podcasting:</a:t>
            </a:r>
            <a:r>
              <a:rPr lang="en-US" baseline="0" dirty="0" smtClean="0"/>
              <a:t>  Alternatives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31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  Push not Pull</a:t>
            </a:r>
          </a:p>
          <a:p>
            <a:r>
              <a:rPr lang="en-US" dirty="0" smtClean="0"/>
              <a:t>Podcasting is different from watching online videos.  </a:t>
            </a:r>
          </a:p>
          <a:p>
            <a:pPr lvl="1"/>
            <a:r>
              <a:rPr lang="en-US" dirty="0" smtClean="0"/>
              <a:t>Subscription</a:t>
            </a:r>
          </a:p>
          <a:p>
            <a:pPr lvl="1"/>
            <a:r>
              <a:rPr lang="en-US" dirty="0" smtClean="0"/>
              <a:t>Students are learning from YOU.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Podcasting:  Points to Remember</a:t>
            </a:r>
            <a:endParaRPr lang="en-US" dirty="0"/>
          </a:p>
        </p:txBody>
      </p:sp>
      <p:pic>
        <p:nvPicPr>
          <p:cNvPr id="105474" name="Picture 2" descr="C:\Users\Brandon\Pictures\surprised m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9" t="22288" r="27929" b="9576"/>
          <a:stretch/>
        </p:blipFill>
        <p:spPr bwMode="auto">
          <a:xfrm rot="5400000">
            <a:off x="5882372" y="3414029"/>
            <a:ext cx="2971800" cy="254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05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579" y="1481138"/>
            <a:ext cx="2742842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Podcasting?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70960" y="3200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591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80" y="1839357"/>
            <a:ext cx="7695239" cy="380952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are buying iPhones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80" y="1839357"/>
            <a:ext cx="7695239" cy="380952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</a:t>
            </a:r>
            <a:r>
              <a:rPr lang="en-US" dirty="0" err="1" smtClean="0"/>
              <a:t>iPads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1815306"/>
            <a:ext cx="5372100" cy="38576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have smartphones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7332662" cy="366633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they are using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7239000" cy="3733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are communicating differently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524000"/>
            <a:ext cx="4252913" cy="473498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Tomorrow’s students are learning with tablets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50 podcasts created since 2010.</a:t>
            </a:r>
          </a:p>
          <a:p>
            <a:r>
              <a:rPr lang="en-US" dirty="0" smtClean="0"/>
              <a:t>Most are created for review and remediation.</a:t>
            </a:r>
          </a:p>
          <a:p>
            <a:r>
              <a:rPr lang="en-US" dirty="0" smtClean="0"/>
              <a:t>Taught one chapter using nothing but podcasting.</a:t>
            </a:r>
          </a:p>
          <a:p>
            <a:r>
              <a:rPr lang="en-US" dirty="0" smtClean="0"/>
              <a:t>Student responses are mostly positive</a:t>
            </a:r>
          </a:p>
          <a:p>
            <a:pPr lvl="1"/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Helped them review for tests</a:t>
            </a:r>
          </a:p>
          <a:p>
            <a:r>
              <a:rPr lang="en-US" dirty="0" smtClean="0"/>
              <a:t>Some responses have been negative</a:t>
            </a:r>
          </a:p>
          <a:p>
            <a:pPr lvl="1"/>
            <a:r>
              <a:rPr lang="en-US" dirty="0" smtClean="0"/>
              <a:t>Didn’t need the podcasts</a:t>
            </a:r>
          </a:p>
          <a:p>
            <a:pPr lvl="1"/>
            <a:r>
              <a:rPr lang="en-US" dirty="0" smtClean="0"/>
              <a:t>Connection speeds were too slow to watch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8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1375</TotalTime>
  <Words>296</Words>
  <Application>Microsoft Office PowerPoint</Application>
  <PresentationFormat>On-screen Show (4:3)</PresentationFormat>
  <Paragraphs>62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Podcasting Potentials for Statistics  </vt:lpstr>
      <vt:lpstr>Why Podcasting?</vt:lpstr>
      <vt:lpstr>People are buying iPhones</vt:lpstr>
      <vt:lpstr>And iPads</vt:lpstr>
      <vt:lpstr>Students have smartphones</vt:lpstr>
      <vt:lpstr>And they are using them</vt:lpstr>
      <vt:lpstr>They are communicating differently</vt:lpstr>
      <vt:lpstr>Tomorrow’s students are learning with tablets</vt:lpstr>
      <vt:lpstr>My Experience</vt:lpstr>
      <vt:lpstr>Podcasting:  Hardware</vt:lpstr>
      <vt:lpstr>Podcasting:  Software</vt:lpstr>
      <vt:lpstr>Podcasting Software</vt:lpstr>
      <vt:lpstr>Podcasting:  Recording</vt:lpstr>
      <vt:lpstr>Scan Now!</vt:lpstr>
      <vt:lpstr>Podcasting:  Tutorials and Examples</vt:lpstr>
      <vt:lpstr>Podcasting:  Subscribing</vt:lpstr>
      <vt:lpstr>Podcasting:  Alternatives</vt:lpstr>
      <vt:lpstr>Podcasting:  Points to Remember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Podcasts, Digital Pens, and Other Technologies for Enhancing Learning: Examples from Statistics Courses</dc:title>
  <dc:creator>msephd</dc:creator>
  <cp:lastModifiedBy>Brandon</cp:lastModifiedBy>
  <cp:revision>134</cp:revision>
  <dcterms:created xsi:type="dcterms:W3CDTF">2012-02-28T17:11:16Z</dcterms:created>
  <dcterms:modified xsi:type="dcterms:W3CDTF">2012-06-06T03:59:26Z</dcterms:modified>
</cp:coreProperties>
</file>