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-2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758D9-DEF8-4D96-ADEA-9143EA45037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BC872-F403-44CC-90A8-56137CC9B9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C872-F403-44CC-90A8-56137CC9B97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15" y="1026790"/>
            <a:ext cx="10417480" cy="2655862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Review Strategy for the AP Test using </a:t>
            </a:r>
            <a:r>
              <a:rPr lang="en-US" sz="7200" dirty="0" err="1" smtClean="0"/>
              <a:t>UDL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814" y="4183347"/>
            <a:ext cx="94488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 and Ashley Schreckengost</a:t>
            </a:r>
            <a:endParaRPr lang="en-US" sz="2800" dirty="0"/>
          </a:p>
          <a:p>
            <a:r>
              <a:rPr lang="en-US" sz="2800" dirty="0" smtClean="0"/>
              <a:t>Montgomery County Public School - Maryland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9895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What is </a:t>
            </a:r>
            <a:r>
              <a:rPr lang="en-US" sz="6600" dirty="0" err="1" smtClean="0"/>
              <a:t>UDL</a:t>
            </a:r>
            <a:r>
              <a:rPr lang="en-US" sz="6600" dirty="0" smtClean="0"/>
              <a:t>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Universal Design Learning</a:t>
            </a:r>
          </a:p>
          <a:p>
            <a:r>
              <a:rPr lang="en-US" sz="4400" dirty="0" smtClean="0"/>
              <a:t>Students are given voice and choice</a:t>
            </a:r>
          </a:p>
          <a:p>
            <a:r>
              <a:rPr lang="en-US" sz="4400" dirty="0" smtClean="0"/>
              <a:t>Students work self at their own pace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45991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3 Components to The Review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Portfolio – Student scored</a:t>
            </a:r>
          </a:p>
          <a:p>
            <a:r>
              <a:rPr lang="en-US" sz="4000" dirty="0" smtClean="0"/>
              <a:t>Mastery – Teacher scored</a:t>
            </a:r>
            <a:endParaRPr lang="en-US" sz="4000" dirty="0"/>
          </a:p>
          <a:p>
            <a:r>
              <a:rPr lang="en-US" sz="4000" dirty="0" smtClean="0"/>
              <a:t>Multiple Choice – Teacher scored with corrections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1488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Portfolio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024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Students are required to earn a minimum number of point in each category</a:t>
            </a:r>
          </a:p>
          <a:p>
            <a:pPr lvl="1"/>
            <a:r>
              <a:rPr lang="en-US" sz="2800" dirty="0" smtClean="0"/>
              <a:t>Displaying Data</a:t>
            </a:r>
          </a:p>
          <a:p>
            <a:pPr lvl="1"/>
            <a:r>
              <a:rPr lang="en-US" sz="2800" dirty="0" err="1" smtClean="0"/>
              <a:t>Experiements</a:t>
            </a:r>
            <a:r>
              <a:rPr lang="en-US" sz="2800" dirty="0" smtClean="0"/>
              <a:t>/Sampling</a:t>
            </a:r>
          </a:p>
          <a:p>
            <a:pPr lvl="1"/>
            <a:r>
              <a:rPr lang="en-US" sz="2800" dirty="0" smtClean="0"/>
              <a:t>Inference</a:t>
            </a:r>
          </a:p>
          <a:p>
            <a:pPr lvl="1"/>
            <a:r>
              <a:rPr lang="en-US" sz="2800" dirty="0" smtClean="0"/>
              <a:t>Linear Regression</a:t>
            </a:r>
          </a:p>
          <a:p>
            <a:pPr lvl="1"/>
            <a:r>
              <a:rPr lang="en-US" sz="2800" dirty="0" smtClean="0"/>
              <a:t>Probability</a:t>
            </a:r>
          </a:p>
          <a:p>
            <a:pPr lvl="1"/>
            <a:r>
              <a:rPr lang="en-US" sz="2800" dirty="0" smtClean="0"/>
              <a:t>#6s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3382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How it Works?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Problems are provided to students in each topic and they can choose what they want to do.</a:t>
            </a:r>
          </a:p>
          <a:p>
            <a:r>
              <a:rPr lang="en-US" sz="3200" dirty="0" smtClean="0"/>
              <a:t>Once completed, students self score the questions using red pens and answers that have been provided and pointed for them</a:t>
            </a:r>
          </a:p>
          <a:p>
            <a:r>
              <a:rPr lang="en-US" sz="3200" dirty="0" smtClean="0"/>
              <a:t>Students keep track of their points in each category until they reach a minimum number of points.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480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Mastery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Once a student earns the minimum number of points in a category, students complete a question for mastery that is graded by the teacher.  If the student does not get a 4/4 then they must complete additional questions that are teacher graded.</a:t>
            </a:r>
          </a:p>
          <a:p>
            <a:pPr lvl="1"/>
            <a:r>
              <a:rPr lang="en-US" sz="2800" dirty="0" smtClean="0"/>
              <a:t>2 or 3 out of 4 – 1 extra questions</a:t>
            </a:r>
          </a:p>
          <a:p>
            <a:pPr lvl="1"/>
            <a:r>
              <a:rPr lang="en-US" sz="2800" dirty="0" smtClean="0"/>
              <a:t>0 or 1 out of 4 – 2 extra questions</a:t>
            </a:r>
          </a:p>
          <a:p>
            <a:r>
              <a:rPr lang="en-US" sz="2800" dirty="0" smtClean="0"/>
              <a:t>This is then recorded in the grade 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0187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Multiple Choice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 was mixed up by topic and difficulty level in groups of 5.</a:t>
            </a:r>
          </a:p>
          <a:p>
            <a:r>
              <a:rPr lang="en-US" dirty="0" smtClean="0"/>
              <a:t>Given as a warm-up in class each day and teacher scored.</a:t>
            </a:r>
          </a:p>
          <a:p>
            <a:r>
              <a:rPr lang="en-US" dirty="0" smtClean="0"/>
              <a:t>One point was given for each correct answer</a:t>
            </a:r>
          </a:p>
          <a:p>
            <a:r>
              <a:rPr lang="en-US" dirty="0" smtClean="0"/>
              <a:t>In order to earn back ½ of the points missed, students needed to write a 2 sentence response about why their answer was wrong and the correct answer was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73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Positives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Students work at their own pace</a:t>
            </a:r>
          </a:p>
          <a:p>
            <a:r>
              <a:rPr lang="en-US" sz="3600" dirty="0" smtClean="0"/>
              <a:t>Students get more practice where they need it</a:t>
            </a:r>
          </a:p>
          <a:p>
            <a:r>
              <a:rPr lang="en-US" sz="3600" dirty="0" smtClean="0"/>
              <a:t>Focus attention on struggling students</a:t>
            </a:r>
          </a:p>
          <a:p>
            <a:r>
              <a:rPr lang="en-US" sz="3600" dirty="0" smtClean="0"/>
              <a:t>Really bright students are not bored.</a:t>
            </a:r>
          </a:p>
          <a:p>
            <a:r>
              <a:rPr lang="en-US" sz="3600" dirty="0" smtClean="0"/>
              <a:t>Seniors actually do work!</a:t>
            </a:r>
            <a:r>
              <a:rPr lang="en-US" sz="3600" dirty="0" smtClean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1317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Materials- the Chart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1445414"/>
              </p:ext>
            </p:extLst>
          </p:nvPr>
        </p:nvGraphicFramePr>
        <p:xfrm>
          <a:off x="989556" y="1816273"/>
          <a:ext cx="10308920" cy="4409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825"/>
                <a:gridCol w="1970761"/>
                <a:gridCol w="1603332"/>
                <a:gridCol w="1388718"/>
                <a:gridCol w="1220036"/>
                <a:gridCol w="1453854"/>
                <a:gridCol w="1152394"/>
              </a:tblGrid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Displaying Data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Experiments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Probability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Inference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Regression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#6s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  <a:tr h="259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Points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91060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356</Words>
  <Application>Microsoft Office PowerPoint</Application>
  <PresentationFormat>Custom</PresentationFormat>
  <Paragraphs>168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Vapor Trail</vt:lpstr>
      <vt:lpstr>Review Strategy for the AP Test using UDL</vt:lpstr>
      <vt:lpstr>What is UDL? </vt:lpstr>
      <vt:lpstr>3 Components to The Review</vt:lpstr>
      <vt:lpstr>Portfolio</vt:lpstr>
      <vt:lpstr>How it Works?</vt:lpstr>
      <vt:lpstr>Mastery</vt:lpstr>
      <vt:lpstr>Multiple Choice</vt:lpstr>
      <vt:lpstr>Positives</vt:lpstr>
      <vt:lpstr>Materials- the Chart</vt:lpstr>
    </vt:vector>
  </TitlesOfParts>
  <Company>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Strategy for the AP Test using UDL</dc:title>
  <dc:creator>Schreckengost, Ashley M</dc:creator>
  <cp:lastModifiedBy>Home</cp:lastModifiedBy>
  <cp:revision>4</cp:revision>
  <dcterms:created xsi:type="dcterms:W3CDTF">2015-05-29T13:10:41Z</dcterms:created>
  <dcterms:modified xsi:type="dcterms:W3CDTF">2015-06-01T16:41:17Z</dcterms:modified>
</cp:coreProperties>
</file>