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71" r:id="rId9"/>
    <p:sldId id="272" r:id="rId10"/>
    <p:sldId id="260" r:id="rId11"/>
    <p:sldId id="267" r:id="rId12"/>
    <p:sldId id="264" r:id="rId13"/>
    <p:sldId id="265" r:id="rId14"/>
    <p:sldId id="266" r:id="rId15"/>
    <p:sldId id="269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6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8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9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3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6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2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DEF7-5EEC-4870-82ED-489315EEAAE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A5CD-E38B-4A96-81D0-15DE08AD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Century Schoolbook" panose="02040604050505020304" pitchFamily="18" charset="0"/>
              </a:rPr>
              <a:t>Speed Dating</a:t>
            </a:r>
            <a:endParaRPr lang="en-US" sz="8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Stacy Elliott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Durham School of the Arts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Durham, NC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90700"/>
            <a:ext cx="9010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Each new pair of students exchange questions.  Each person works on a new problem independently.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a student has a question or answer, they check with the EXPERT sitting across from them (not the teacher).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1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95463"/>
            <a:ext cx="90106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864" y="609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a sufficient amount of time, you ring the bell signaling it is time to move.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164" y="53340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Students move one more seat to the </a:t>
            </a:r>
            <a:r>
              <a:rPr lang="en-US" sz="2800" b="1" dirty="0" smtClean="0"/>
              <a:t>right and </a:t>
            </a:r>
            <a:r>
              <a:rPr lang="en-US" sz="2800" b="1" dirty="0"/>
              <a:t>repeat the process again.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72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1143000"/>
            <a:ext cx="4724400" cy="26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THE ENVELOPE METHOD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4276293" cy="244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6073"/>
            <a:ext cx="26765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342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85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TIP SHEET METHOD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016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8200" y="838200"/>
                <a:ext cx="7239000" cy="4487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u="sng" dirty="0" smtClean="0"/>
                  <a:t>SET UP</a:t>
                </a:r>
              </a:p>
              <a:p>
                <a:endParaRPr lang="en-US" dirty="0"/>
              </a:p>
              <a:p>
                <a:pPr algn="ctr"/>
                <a:r>
                  <a:rPr lang="en-US" sz="2800" b="1" dirty="0" smtClean="0"/>
                  <a:t>Let N = Number of Students in the Class</a:t>
                </a:r>
              </a:p>
              <a:p>
                <a:endParaRPr lang="en-US" dirty="0"/>
              </a:p>
              <a:p>
                <a:r>
                  <a:rPr lang="en-US" sz="2800" b="1" u="sng" dirty="0" smtClean="0"/>
                  <a:t>You will need: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 smtClean="0"/>
                  <a:t> </a:t>
                </a:r>
                <a:r>
                  <a:rPr lang="en-US" sz="2400" b="1" dirty="0" smtClean="0"/>
                  <a:t>= Number of Questions</a:t>
                </a:r>
                <a:r>
                  <a:rPr lang="en-US" dirty="0" smtClean="0"/>
                  <a:t>     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sz="2400" b="1" dirty="0" smtClean="0"/>
                  <a:t>and      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N </a:t>
                </a:r>
                <a:r>
                  <a:rPr lang="en-US" sz="2400" b="1" dirty="0" smtClean="0"/>
                  <a:t>= number of copies </a:t>
                </a:r>
                <a:r>
                  <a:rPr lang="en-US" sz="2400" b="1" dirty="0" smtClean="0"/>
                  <a:t>of each question</a:t>
                </a:r>
                <a:endParaRPr lang="en-US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8200"/>
                <a:ext cx="7239000" cy="4487639"/>
              </a:xfrm>
              <a:prstGeom prst="rect">
                <a:avLst/>
              </a:prstGeom>
              <a:blipFill rotWithShape="1">
                <a:blip r:embed="rId2"/>
                <a:stretch>
                  <a:fillRect l="-1769" t="-1766" b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118461" cy="299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64863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EXAMPLE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0383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you have 24 students, you will need 12 questions.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" y="14478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Envelope Method</a:t>
            </a:r>
            <a:r>
              <a:rPr lang="en-US" sz="2200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Make 24 copies of each question.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Put 12 copies of the each question in an envelope.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You should have 24 envelopes each with 12 copies of a single question.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Each person in an expert pair will have an envelope with 12 copies of their assigned question.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3792868"/>
            <a:ext cx="4724400" cy="26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0179"/>
            <a:ext cx="26765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" y="11430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The TIP SHEET Method: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Compile all 12 questions into one document.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Make 24 copies of the document.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Make a tip sheet for each question.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Make two copies of each tip sheet.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4572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If you have 24 students, you will need 12 questions.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3358991"/>
            <a:ext cx="6781800" cy="27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0655"/>
            <a:ext cx="24574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2354296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ODD MAN OUT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706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52550"/>
            <a:ext cx="83629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9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114425"/>
            <a:ext cx="83248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65666"/>
            <a:ext cx="812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Arrange desks in pairs with space between for easy movement around the room.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95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4" y="1475509"/>
            <a:ext cx="4539096" cy="250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2436"/>
            <a:ext cx="24574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5486400" cy="221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572" y="152400"/>
            <a:ext cx="8063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will need: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* A set of question (multiple choice works best)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* A noise making device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2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Each pair of students is assigned a different problem and work together to become EXPERTS on that problem.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30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pair of students check with the teacher to make sure they have the right answer and ask any clarifying questions.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98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" y="1766888"/>
            <a:ext cx="9039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7691" y="108516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SIDE DOES NOT MOVE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670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691" y="108516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SIDE DOES NOT MOVE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" y="1766888"/>
            <a:ext cx="9039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4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SIDE MOVES ONE SEAT TO THE RIGHT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258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90700"/>
            <a:ext cx="9010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90700"/>
            <a:ext cx="9010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636" y="568036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Each new pair of students exchange questions.  Each person works on a new problem independently.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57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353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Speed Dating</vt:lpstr>
      <vt:lpstr>PowerPoint Presentation</vt:lpstr>
      <vt:lpstr>PowerPoint Presentation</vt:lpstr>
      <vt:lpstr>PowerPoint Presentation</vt:lpstr>
      <vt:lpstr>Each pair of students is assigned a different problem and work together to become EXPERTS on that problem.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Dating</dc:title>
  <dc:creator>Stacy Elliott</dc:creator>
  <cp:lastModifiedBy>Stacy Elliott</cp:lastModifiedBy>
  <cp:revision>29</cp:revision>
  <dcterms:created xsi:type="dcterms:W3CDTF">2016-05-22T22:27:55Z</dcterms:created>
  <dcterms:modified xsi:type="dcterms:W3CDTF">2016-05-31T16:19:14Z</dcterms:modified>
</cp:coreProperties>
</file>