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E07954-6B05-46CF-9367-09F0E6ED9CCA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74A321-588D-406D-B0C8-467A34366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600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Rules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of Engagement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Robin Levine-Wissing</a:t>
            </a:r>
          </a:p>
          <a:p>
            <a:pPr marL="0" indent="0" algn="ctr">
              <a:buNone/>
            </a:pPr>
            <a:r>
              <a:rPr lang="en-US" dirty="0" smtClean="0"/>
              <a:t>Instructional Supervisor of Mathematics</a:t>
            </a:r>
          </a:p>
          <a:p>
            <a:pPr marL="0" indent="0" algn="ctr">
              <a:buNone/>
            </a:pPr>
            <a:r>
              <a:rPr lang="en-US" dirty="0" smtClean="0"/>
              <a:t>Glenbrook North High School, Illinois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9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Formative Assessment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Assessment for learning, planning, re-teaching, reviewing, etc.</a:t>
            </a:r>
          </a:p>
          <a:p>
            <a:pPr algn="ctr"/>
            <a:endParaRPr lang="en-US" sz="3200" dirty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Group, partner, or individual work—takes place in many forms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3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Test Prep Reflection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Actively involves all students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Comparing scores of student samples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Scoring their own sample 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#4 –students are writing about how they could bring their paper up to the top score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#5 –students write what a rubric “could be”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Students are </a:t>
            </a:r>
            <a:r>
              <a:rPr lang="en-US" sz="2800" i="1" dirty="0" smtClean="0">
                <a:latin typeface="Comic Sans MS" pitchFamily="66" charset="0"/>
              </a:rPr>
              <a:t>never</a:t>
            </a:r>
            <a:r>
              <a:rPr lang="en-US" sz="2800" dirty="0" smtClean="0">
                <a:latin typeface="Comic Sans MS" pitchFamily="66" charset="0"/>
              </a:rPr>
              <a:t> shown the real rubric</a:t>
            </a:r>
          </a:p>
          <a:p>
            <a:pPr marL="0" indent="0" algn="ctr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My students tell me this is the best activity to help them understand the expectations for writing a good paper on the AP exam.</a:t>
            </a:r>
            <a:endParaRPr lang="en-US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3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Multiple Choice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Comic Sans MS" pitchFamily="66" charset="0"/>
              </a:rPr>
              <a:t>Groups of 3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The number of questions given is the same as the number of groups you have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All groups do all questions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Randomly assign which question as group presents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Presentations are made based on </a:t>
            </a:r>
            <a:r>
              <a:rPr lang="en-US" b="1" dirty="0" smtClean="0">
                <a:latin typeface="Comic Sans MS" pitchFamily="66" charset="0"/>
              </a:rPr>
              <a:t>why the incorrect choices are incorrect</a:t>
            </a:r>
            <a:r>
              <a:rPr lang="en-US" dirty="0" smtClean="0">
                <a:latin typeface="Comic Sans MS" pitchFamily="66" charset="0"/>
              </a:rPr>
              <a:t>   The correct answers are not discussed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6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Managing Groups	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84" y="1600200"/>
            <a:ext cx="1516380" cy="193548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omic Sans MS" pitchFamily="66" charset="0"/>
              </a:rPr>
              <a:t>Each group gets all three cups in a stack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Color showing is where group feels as they work through problems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Triage—where do you go to help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191000"/>
            <a:ext cx="21336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662" y="2286000"/>
            <a:ext cx="13030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3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How Exit Slips Assist Collaborative 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Use results for grouping the next meeting of your class---group two students still needing help with two students that completely understand---(from Dylan </a:t>
            </a:r>
            <a:r>
              <a:rPr lang="en-US" sz="3600" dirty="0" err="1" smtClean="0">
                <a:latin typeface="Comic Sans MS" pitchFamily="66" charset="0"/>
              </a:rPr>
              <a:t>Wiliam</a:t>
            </a:r>
            <a:r>
              <a:rPr lang="en-US" sz="3600" dirty="0" smtClean="0">
                <a:latin typeface="Comic Sans MS" pitchFamily="66" charset="0"/>
              </a:rPr>
              <a:t>)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3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395</TotalTime>
  <Words>241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The Rules  of Engagement</vt:lpstr>
      <vt:lpstr>Formative Assessment</vt:lpstr>
      <vt:lpstr>Test Prep Reflection</vt:lpstr>
      <vt:lpstr>Multiple Choice</vt:lpstr>
      <vt:lpstr>Managing Groups </vt:lpstr>
      <vt:lpstr>How Exit Slips Assist Collaborative Work</vt:lpstr>
    </vt:vector>
  </TitlesOfParts>
  <Company>District 225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Rules of Engagement</dc:title>
  <dc:creator>Levine-Wissing, Robin</dc:creator>
  <cp:lastModifiedBy>Jason Molesky</cp:lastModifiedBy>
  <cp:revision>13</cp:revision>
  <dcterms:created xsi:type="dcterms:W3CDTF">2013-05-24T19:21:37Z</dcterms:created>
  <dcterms:modified xsi:type="dcterms:W3CDTF">2013-06-14T00:18:37Z</dcterms:modified>
</cp:coreProperties>
</file>