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5" r:id="rId4"/>
    <p:sldId id="257" r:id="rId5"/>
    <p:sldId id="260" r:id="rId6"/>
    <p:sldId id="258" r:id="rId7"/>
    <p:sldId id="259" r:id="rId8"/>
    <p:sldId id="261" r:id="rId9"/>
    <p:sldId id="263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42521ED-C44D-4F79-AC35-41AE12D20D20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56EF48F-B810-466B-9AFC-D6D52D949EA0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521ED-C44D-4F79-AC35-41AE12D20D20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F48F-B810-466B-9AFC-D6D52D949E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521ED-C44D-4F79-AC35-41AE12D20D20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F48F-B810-466B-9AFC-D6D52D949E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521ED-C44D-4F79-AC35-41AE12D20D20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F48F-B810-466B-9AFC-D6D52D949E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521ED-C44D-4F79-AC35-41AE12D20D20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F48F-B810-466B-9AFC-D6D52D949E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521ED-C44D-4F79-AC35-41AE12D20D20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F48F-B810-466B-9AFC-D6D52D949EA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521ED-C44D-4F79-AC35-41AE12D20D20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F48F-B810-466B-9AFC-D6D52D949E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521ED-C44D-4F79-AC35-41AE12D20D20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F48F-B810-466B-9AFC-D6D52D949E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521ED-C44D-4F79-AC35-41AE12D20D20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F48F-B810-466B-9AFC-D6D52D949E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521ED-C44D-4F79-AC35-41AE12D20D20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F48F-B810-466B-9AFC-D6D52D949EA0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521ED-C44D-4F79-AC35-41AE12D20D20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F48F-B810-466B-9AFC-D6D52D949E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42521ED-C44D-4F79-AC35-41AE12D20D20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56EF48F-B810-466B-9AFC-D6D52D949EA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Z-Puzzles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Christine Wozniak</a:t>
            </a:r>
          </a:p>
          <a:p>
            <a:r>
              <a:rPr lang="en-US" dirty="0" smtClean="0"/>
              <a:t>Cedar Creek High School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1518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Finished!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1202919"/>
              </p:ext>
            </p:extLst>
          </p:nvPr>
        </p:nvGraphicFramePr>
        <p:xfrm>
          <a:off x="3962400" y="1371600"/>
          <a:ext cx="4331698" cy="4840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Document" r:id="rId3" imgW="5935709" imgH="6632088" progId="Word.Document.12">
                  <p:embed/>
                </p:oleObj>
              </mc:Choice>
              <mc:Fallback>
                <p:oleObj name="Document" r:id="rId3" imgW="5935709" imgH="663208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62400" y="1371600"/>
                        <a:ext cx="4331698" cy="4840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63484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7239000" cy="3810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Puzzle can be adapted for many topics! This puzzle was originally adapted from an Algebra I puzzle.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610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2871234"/>
              </p:ext>
            </p:extLst>
          </p:nvPr>
        </p:nvGraphicFramePr>
        <p:xfrm>
          <a:off x="1447800" y="-31652"/>
          <a:ext cx="6035675" cy="648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Document" r:id="rId3" imgW="6035369" imgH="6486684" progId="Word.Document.12">
                  <p:embed/>
                </p:oleObj>
              </mc:Choice>
              <mc:Fallback>
                <p:oleObj name="Document" r:id="rId3" imgW="6035369" imgH="648668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47800" y="-31652"/>
                        <a:ext cx="6035675" cy="6486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63414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28600"/>
            <a:ext cx="5334000" cy="5960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460754" y="2648799"/>
            <a:ext cx="276870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Finished</a:t>
            </a:r>
          </a:p>
          <a:p>
            <a:pPr algn="ctr"/>
            <a:r>
              <a:rPr lang="en-US" sz="4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Puzzle</a:t>
            </a:r>
            <a:endParaRPr lang="en-US" sz="4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83824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95400" y="1981200"/>
            <a:ext cx="6637468" cy="2286000"/>
          </a:xfrm>
        </p:spPr>
        <p:txBody>
          <a:bodyPr>
            <a:normAutofit/>
          </a:bodyPr>
          <a:lstStyle/>
          <a:p>
            <a:pPr algn="ctr"/>
            <a:r>
              <a:rPr lang="en-US" sz="6600" dirty="0"/>
              <a:t>That looks cool! </a:t>
            </a:r>
            <a:br>
              <a:rPr lang="en-US" sz="6600" dirty="0"/>
            </a:br>
            <a:r>
              <a:rPr lang="en-US" sz="6600" dirty="0"/>
              <a:t>How do I do it?</a:t>
            </a:r>
          </a:p>
        </p:txBody>
      </p:sp>
    </p:spTree>
    <p:extLst>
      <p:ext uri="{BB962C8B-B14F-4D97-AF65-F5344CB8AC3E}">
        <p14:creationId xmlns:p14="http://schemas.microsoft.com/office/powerpoint/2010/main" val="3914164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1. Cut out the pieces.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2363372"/>
            <a:ext cx="4761035" cy="3808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248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 Solve a problem and match problem with answer.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2286000"/>
            <a:ext cx="4385468" cy="350837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424" y="2286000"/>
            <a:ext cx="4386775" cy="3509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089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Continue matching…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133600"/>
            <a:ext cx="5228828" cy="4183063"/>
          </a:xfrm>
        </p:spPr>
      </p:pic>
    </p:spTree>
    <p:extLst>
      <p:ext uri="{BB962C8B-B14F-4D97-AF65-F5344CB8AC3E}">
        <p14:creationId xmlns:p14="http://schemas.microsoft.com/office/powerpoint/2010/main" val="467191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Pieces with Special Instructions:</a:t>
            </a:r>
            <a:endParaRPr lang="en-US" sz="35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Shared Instructions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Corner Pieces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780714"/>
            <a:ext cx="3905250" cy="3124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2780714"/>
            <a:ext cx="390525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8553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34</TotalTime>
  <Words>69</Words>
  <Application>Microsoft Office PowerPoint</Application>
  <PresentationFormat>On-screen Show (4:3)</PresentationFormat>
  <Paragraphs>14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Austin</vt:lpstr>
      <vt:lpstr>Microsoft Word Document</vt:lpstr>
      <vt:lpstr>Z-Puzzles</vt:lpstr>
      <vt:lpstr>Puzzle can be adapted for many topics! This puzzle was originally adapted from an Algebra I puzzle.</vt:lpstr>
      <vt:lpstr>PowerPoint Presentation</vt:lpstr>
      <vt:lpstr>PowerPoint Presentation</vt:lpstr>
      <vt:lpstr>That looks cool!  How do I do it?</vt:lpstr>
      <vt:lpstr>1. Cut out the pieces.</vt:lpstr>
      <vt:lpstr>2. Solve a problem and match problem with answer.</vt:lpstr>
      <vt:lpstr>3. Continue matching…</vt:lpstr>
      <vt:lpstr>Pieces with Special Instructions:</vt:lpstr>
      <vt:lpstr>4. Finished!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Z-Puzzles</dc:title>
  <dc:creator>user1</dc:creator>
  <cp:lastModifiedBy>user1</cp:lastModifiedBy>
  <cp:revision>4</cp:revision>
  <dcterms:created xsi:type="dcterms:W3CDTF">2014-05-30T14:20:45Z</dcterms:created>
  <dcterms:modified xsi:type="dcterms:W3CDTF">2014-05-30T14:55:07Z</dcterms:modified>
</cp:coreProperties>
</file>