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1359723-FA4D-40A4-B271-7EF6E8B6AA61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A06B70E-4B92-4B66-89AE-A2706A0AD8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59723-FA4D-40A4-B271-7EF6E8B6AA61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6B70E-4B92-4B66-89AE-A2706A0AD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1359723-FA4D-40A4-B271-7EF6E8B6AA61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A06B70E-4B92-4B66-89AE-A2706A0AD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59723-FA4D-40A4-B271-7EF6E8B6AA61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6B70E-4B92-4B66-89AE-A2706A0AD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359723-FA4D-40A4-B271-7EF6E8B6AA61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A06B70E-4B92-4B66-89AE-A2706A0AD85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59723-FA4D-40A4-B271-7EF6E8B6AA61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6B70E-4B92-4B66-89AE-A2706A0AD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59723-FA4D-40A4-B271-7EF6E8B6AA61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6B70E-4B92-4B66-89AE-A2706A0AD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59723-FA4D-40A4-B271-7EF6E8B6AA61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6B70E-4B92-4B66-89AE-A2706A0AD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1359723-FA4D-40A4-B271-7EF6E8B6AA61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6B70E-4B92-4B66-89AE-A2706A0AD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59723-FA4D-40A4-B271-7EF6E8B6AA61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6B70E-4B92-4B66-89AE-A2706A0AD8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359723-FA4D-40A4-B271-7EF6E8B6AA61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A06B70E-4B92-4B66-89AE-A2706A0AD85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1359723-FA4D-40A4-B271-7EF6E8B6AA61}" type="datetimeFigureOut">
              <a:rPr lang="en-US" smtClean="0"/>
              <a:t>6/14/2012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A06B70E-4B92-4B66-89AE-A2706A0AD8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1752600"/>
            <a:ext cx="7162800" cy="1648968"/>
          </a:xfrm>
        </p:spPr>
        <p:txBody>
          <a:bodyPr/>
          <a:lstStyle/>
          <a:p>
            <a:r>
              <a:rPr lang="en-US" dirty="0" smtClean="0"/>
              <a:t>AP STATS Practice Exam </a:t>
            </a:r>
            <a:br>
              <a:rPr lang="en-US" dirty="0" smtClean="0"/>
            </a:br>
            <a:r>
              <a:rPr lang="en-US" dirty="0" smtClean="0"/>
              <a:t>(SC and PA)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Ellen </a:t>
            </a:r>
            <a:r>
              <a:rPr lang="en-US" dirty="0" err="1" smtClean="0"/>
              <a:t>Breazel</a:t>
            </a:r>
            <a:r>
              <a:rPr lang="en-US" dirty="0" smtClean="0"/>
              <a:t> and Beth Johnson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17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94360"/>
          </a:xfrm>
        </p:spPr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57200" y="1143000"/>
            <a:ext cx="3520440" cy="468364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Ellen </a:t>
            </a:r>
            <a:r>
              <a:rPr lang="en-US" dirty="0" err="1" smtClean="0"/>
              <a:t>Breazel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Lecturer</a:t>
            </a:r>
            <a:br>
              <a:rPr lang="en-US" dirty="0" smtClean="0"/>
            </a:br>
            <a:r>
              <a:rPr lang="en-US" dirty="0" smtClean="0"/>
              <a:t>Clemson University</a:t>
            </a:r>
          </a:p>
          <a:p>
            <a:pPr marL="0" indent="0">
              <a:buNone/>
            </a:pPr>
            <a:r>
              <a:rPr lang="en-US" dirty="0" smtClean="0"/>
              <a:t>Clemson, SC</a:t>
            </a:r>
          </a:p>
          <a:p>
            <a:pPr marL="0" indent="0">
              <a:buNone/>
            </a:pPr>
            <a:r>
              <a:rPr lang="en-US" dirty="0" smtClean="0"/>
              <a:t>Table Leader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178808" y="1295400"/>
            <a:ext cx="3520440" cy="453124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Beth Johnson</a:t>
            </a:r>
          </a:p>
          <a:p>
            <a:pPr marL="0" indent="0">
              <a:buNone/>
            </a:pPr>
            <a:r>
              <a:rPr lang="en-US" dirty="0" smtClean="0"/>
              <a:t>Asst. Professor</a:t>
            </a:r>
          </a:p>
          <a:p>
            <a:pPr marL="0" indent="0">
              <a:buNone/>
            </a:pPr>
            <a:r>
              <a:rPr lang="en-US" dirty="0" smtClean="0"/>
              <a:t>Wilkes University</a:t>
            </a:r>
          </a:p>
          <a:p>
            <a:pPr marL="0" indent="0">
              <a:buNone/>
            </a:pPr>
            <a:r>
              <a:rPr lang="en-US" dirty="0" smtClean="0"/>
              <a:t>Wilkes-Barre, PA</a:t>
            </a:r>
          </a:p>
          <a:p>
            <a:pPr marL="0" indent="0">
              <a:buNone/>
            </a:pPr>
            <a:r>
              <a:rPr lang="en-US" dirty="0" smtClean="0"/>
              <a:t>Question #1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4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April 21, 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5465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6 high schools/120 students from GA and SC</a:t>
            </a:r>
          </a:p>
          <a:p>
            <a:pPr marL="0" indent="0" algn="ctr">
              <a:buNone/>
            </a:pP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AND</a:t>
            </a:r>
          </a:p>
          <a:p>
            <a:pPr marL="0" indent="0" algn="ctr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2 high schools/ 30 students from PA</a:t>
            </a:r>
          </a:p>
          <a:p>
            <a:pPr marL="0" indent="0" algn="ctr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participated in a Mock AP Statistics Exam</a:t>
            </a:r>
          </a:p>
          <a:p>
            <a:pPr marL="0" indent="0"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sz="4500" dirty="0" smtClean="0"/>
              <a:t>FREE OF CHARGE!!!!!!!</a:t>
            </a:r>
            <a:endParaRPr lang="en-US" sz="45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00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46888" lvl="1" indent="0">
              <a:buNone/>
            </a:pPr>
            <a:r>
              <a:rPr lang="en-US" sz="2500" b="1" dirty="0" smtClean="0"/>
              <a:t>8:00am </a:t>
            </a:r>
            <a:r>
              <a:rPr lang="en-US" sz="2500" b="1" dirty="0"/>
              <a:t>– 8:50am – Arrive on Campus check in</a:t>
            </a:r>
            <a:endParaRPr lang="en-US" sz="2500" dirty="0"/>
          </a:p>
          <a:p>
            <a:pPr marL="246888" lvl="1" indent="0">
              <a:buNone/>
            </a:pPr>
            <a:r>
              <a:rPr lang="en-US" sz="2500" b="1" dirty="0"/>
              <a:t>9:00am – 10:30am – Free Response Portion 10:30am – 10:45am – Break</a:t>
            </a:r>
            <a:endParaRPr lang="en-US" sz="2500" dirty="0"/>
          </a:p>
          <a:p>
            <a:pPr marL="246888" lvl="1" indent="0">
              <a:buNone/>
            </a:pPr>
            <a:r>
              <a:rPr lang="en-US" sz="2500" b="1" dirty="0"/>
              <a:t>11:00am – 12:30pm – Multiple Choice Portion 12:30pm – 1:30pm – Lunch</a:t>
            </a:r>
            <a:endParaRPr lang="en-US" sz="2500" dirty="0"/>
          </a:p>
          <a:p>
            <a:pPr marL="246888" lvl="1" indent="0">
              <a:buNone/>
            </a:pPr>
            <a:r>
              <a:rPr lang="en-US" sz="2500" b="1" dirty="0"/>
              <a:t>1:30pm – 2:30pm – Presentations:  Careers in Statistics and Standards for Practice Exam Free Response</a:t>
            </a:r>
            <a:endParaRPr lang="en-US" sz="2500" dirty="0"/>
          </a:p>
          <a:p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809077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Professional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Teachers had the opportunity to……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learn the rubric prior to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 joys and concerns about upcoming exam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Provide feedback on what the university can do to help the AP Statistics program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Provide feedback about event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Want a Mock Exam near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Teach near SC or PA?</a:t>
            </a:r>
          </a:p>
          <a:p>
            <a:pPr lvl="1"/>
            <a:r>
              <a:rPr lang="en-US" dirty="0" smtClean="0"/>
              <a:t>Make sure we have contact info</a:t>
            </a:r>
          </a:p>
          <a:p>
            <a:pPr marL="292608" lvl="1" indent="0">
              <a:buNone/>
            </a:pPr>
            <a:endParaRPr lang="en-US" dirty="0" smtClean="0"/>
          </a:p>
          <a:p>
            <a:r>
              <a:rPr lang="en-US" dirty="0" smtClean="0"/>
              <a:t>Live near college that may want to have a Mock Exam next year? </a:t>
            </a:r>
          </a:p>
          <a:p>
            <a:pPr lvl="1"/>
            <a:r>
              <a:rPr lang="en-US" dirty="0" smtClean="0"/>
              <a:t>Make sure you pick up my business card</a:t>
            </a:r>
          </a:p>
          <a:p>
            <a:pPr marL="292608" lvl="1" indent="0">
              <a:buNone/>
            </a:pPr>
            <a:endParaRPr lang="en-US" dirty="0" smtClean="0"/>
          </a:p>
          <a:p>
            <a:r>
              <a:rPr lang="en-US" dirty="0" smtClean="0"/>
              <a:t>Are you a college that may want to be a site for the mock exam next year?  </a:t>
            </a:r>
          </a:p>
          <a:p>
            <a:pPr lvl="1"/>
            <a:r>
              <a:rPr lang="en-US" dirty="0" smtClean="0"/>
              <a:t>We can help!!!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4324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5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7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begin soon making exam for next year</a:t>
            </a:r>
          </a:p>
          <a:p>
            <a:endParaRPr lang="en-US" dirty="0" smtClean="0"/>
          </a:p>
          <a:p>
            <a:r>
              <a:rPr lang="en-US" dirty="0" smtClean="0"/>
              <a:t>The more data we gather the more we can improve the process – thoughts on gathering students actual scores?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Ideas for funding?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43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371600" y="1447800"/>
            <a:ext cx="594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Thanks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3359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76</TotalTime>
  <Words>231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Opulent</vt:lpstr>
      <vt:lpstr>AP STATS Practice Exam  (SC and PA)</vt:lpstr>
      <vt:lpstr>Who are we?</vt:lpstr>
      <vt:lpstr>April 21, 2012</vt:lpstr>
      <vt:lpstr>Schedule</vt:lpstr>
      <vt:lpstr>Professional development</vt:lpstr>
      <vt:lpstr>Want a Mock Exam near you?</vt:lpstr>
      <vt:lpstr>Future Plans</vt:lpstr>
      <vt:lpstr>PowerPoint Presentation</vt:lpstr>
    </vt:vector>
  </TitlesOfParts>
  <Company>Clemson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STATS Practice Exam  (SC and PA)</dc:title>
  <dc:creator>Ellen Breazel</dc:creator>
  <cp:lastModifiedBy>Ellen Breazel</cp:lastModifiedBy>
  <cp:revision>6</cp:revision>
  <dcterms:created xsi:type="dcterms:W3CDTF">2012-06-14T22:33:24Z</dcterms:created>
  <dcterms:modified xsi:type="dcterms:W3CDTF">2012-06-14T23:49:53Z</dcterms:modified>
</cp:coreProperties>
</file>