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3" r:id="rId5"/>
    <p:sldId id="265" r:id="rId6"/>
    <p:sldId id="259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845D5-D195-4835-9C39-2BFA41C26453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AE3B20-AFAB-4018-955B-2E6AB1B32A6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“r” is Not Enough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Ashley Schreckengost</a:t>
            </a:r>
          </a:p>
          <a:p>
            <a:r>
              <a:rPr lang="en-US" dirty="0" smtClean="0"/>
              <a:t>Wheaton High School</a:t>
            </a:r>
          </a:p>
          <a:p>
            <a:r>
              <a:rPr lang="en-US" dirty="0" smtClean="0"/>
              <a:t>Silver Spring, MD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Wheaton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 of my school</a:t>
            </a:r>
          </a:p>
          <a:p>
            <a:pPr lvl="1"/>
            <a:r>
              <a:rPr lang="en-US" dirty="0" smtClean="0"/>
              <a:t>54% Hispanic, 26% African American, 8% Caucasian</a:t>
            </a:r>
          </a:p>
          <a:p>
            <a:pPr lvl="1"/>
            <a:r>
              <a:rPr lang="en-US" dirty="0" smtClean="0"/>
              <a:t>78% FARMS (free and reduced meals)</a:t>
            </a:r>
          </a:p>
          <a:p>
            <a:pPr lvl="1"/>
            <a:r>
              <a:rPr lang="en-US" dirty="0" smtClean="0"/>
              <a:t>50% of students have been ESOL at some point during their school years.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Day 1 of Assignment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8153400" cy="463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Drive the Students a Little Crazy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41828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00"/>
            <a:ext cx="8229600" cy="34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Come in Unhappy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idea of a residual</a:t>
            </a:r>
          </a:p>
          <a:p>
            <a:pPr lvl="1"/>
            <a:r>
              <a:rPr lang="en-US" dirty="0" smtClean="0"/>
              <a:t>Give notes, examples, etc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305800" cy="1143000"/>
          </a:xfrm>
        </p:spPr>
        <p:txBody>
          <a:bodyPr/>
          <a:lstStyle/>
          <a:p>
            <a:r>
              <a:rPr lang="en-US" dirty="0" smtClean="0"/>
              <a:t>Day 2 or 3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17581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3058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609600"/>
            <a:ext cx="819417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81600"/>
            <a:ext cx="83058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25981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3058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305800" cy="428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89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“r” is Not Enough</vt:lpstr>
      <vt:lpstr>Wheaton High School</vt:lpstr>
      <vt:lpstr>Day 1 of Assignment</vt:lpstr>
      <vt:lpstr>Drive the Students a Little Crazy</vt:lpstr>
      <vt:lpstr>Students Come in Unhappy</vt:lpstr>
      <vt:lpstr>Day 2 or 3</vt:lpstr>
      <vt:lpstr>Slide 7</vt:lpstr>
      <vt:lpstr>Slide 8</vt:lpstr>
      <vt:lpstr>Slide 9</vt:lpstr>
    </vt:vector>
  </TitlesOfParts>
  <Company>Montgomery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</dc:creator>
  <cp:lastModifiedBy>Ashley</cp:lastModifiedBy>
  <cp:revision>5</cp:revision>
  <dcterms:created xsi:type="dcterms:W3CDTF">2014-05-26T00:41:16Z</dcterms:created>
  <dcterms:modified xsi:type="dcterms:W3CDTF">2014-05-28T01:14:20Z</dcterms:modified>
</cp:coreProperties>
</file>