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118E-A389-4B64-BAF9-1F7A3601B86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0246-4455-4D51-8137-6FF0123FC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9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BE86-FBE8-4A4D-BBC2-0905A67E63D5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0D1-7A16-4B98-890A-B7AECAD70676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269-96CE-4191-8138-743A5F465C8E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9E99-78DB-49C2-9AD3-160F0CF12EF8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97D6-CF11-465D-AC42-713A023A7C8E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221-EC8B-4BD9-B5B2-A6E70A44890E}" type="datetime1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7BB6-4691-454F-AFB9-3BC9A51F166C}" type="datetime1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276-4C15-4180-A593-8290FDFD8E80}" type="datetime1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37BEF-B1B1-4A8B-A07D-2FD0BE2839EF}" type="datetime1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34D-5704-4502-9F77-72A5E7C56307}" type="datetime1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EB98-3592-4B39-AEF6-A0635913EBC1}" type="datetime1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613932-B38F-4812-B0BE-288CAE9ED9E8}" type="datetime1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A61EC7-1DB8-4872-83B4-CB7B90FD9B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/>
              <a:t>Developing Partnerships with an AP </a:t>
            </a:r>
            <a:r>
              <a:rPr lang="en-US" sz="4400" cap="none" dirty="0"/>
              <a:t>S</a:t>
            </a:r>
            <a:r>
              <a:rPr lang="en-US" sz="4400" cap="none" dirty="0" smtClean="0"/>
              <a:t>tatistics Practice Exam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804672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Christy Brown, Clemson University</a:t>
            </a:r>
          </a:p>
          <a:p>
            <a:pPr algn="ctr"/>
            <a:r>
              <a:rPr lang="en-US" sz="3200" dirty="0" smtClean="0"/>
              <a:t>Beth Johnson, George Mason University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3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 for Participating Institutions: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George Mason University in Fairfax, VA</a:t>
            </a:r>
          </a:p>
          <a:p>
            <a:pPr marL="176213" indent="0">
              <a:buNone/>
            </a:pPr>
            <a:r>
              <a:rPr lang="en-US" dirty="0" smtClean="0"/>
              <a:t>Contact: Beth Johnson, ejohns40@gmu.edu</a:t>
            </a:r>
          </a:p>
          <a:p>
            <a:pPr marL="176213" indent="0">
              <a:buNone/>
            </a:pPr>
            <a:endParaRPr lang="en-US" sz="1200" dirty="0" smtClean="0"/>
          </a:p>
          <a:p>
            <a:r>
              <a:rPr lang="en-US" dirty="0" smtClean="0"/>
              <a:t>The University of North Carolina – Wilmington</a:t>
            </a:r>
          </a:p>
          <a:p>
            <a:pPr marL="176213" indent="0">
              <a:buNone/>
            </a:pPr>
            <a:r>
              <a:rPr lang="en-US" dirty="0" smtClean="0"/>
              <a:t>Contact: Jonathan </a:t>
            </a:r>
            <a:r>
              <a:rPr lang="en-US" dirty="0" err="1" smtClean="0"/>
              <a:t>Duggins</a:t>
            </a:r>
            <a:r>
              <a:rPr lang="en-US" dirty="0" smtClean="0"/>
              <a:t>, </a:t>
            </a:r>
            <a:r>
              <a:rPr lang="en-US" dirty="0" smtClean="0"/>
              <a:t>prime.duggins@gmail.com‎</a:t>
            </a:r>
            <a:endParaRPr lang="en-US" dirty="0" smtClean="0"/>
          </a:p>
          <a:p>
            <a:pPr marL="176213" indent="0">
              <a:buNone/>
            </a:pPr>
            <a:endParaRPr lang="en-US" sz="1200" dirty="0" smtClean="0"/>
          </a:p>
          <a:p>
            <a:r>
              <a:rPr lang="en-US" dirty="0" smtClean="0"/>
              <a:t>The University of North Carolina – Charlotte</a:t>
            </a:r>
          </a:p>
          <a:p>
            <a:pPr marL="176213" indent="0">
              <a:buNone/>
            </a:pPr>
            <a:r>
              <a:rPr lang="en-US" dirty="0" smtClean="0"/>
              <a:t>Contact: Lew Davidson, </a:t>
            </a:r>
            <a:r>
              <a:rPr lang="en-US" dirty="0"/>
              <a:t>lewis.davidson@cms.k12.nc.us</a:t>
            </a:r>
            <a:endParaRPr lang="en-US" dirty="0" smtClean="0"/>
          </a:p>
          <a:p>
            <a:pPr marL="176213" indent="0">
              <a:buNone/>
            </a:pPr>
            <a:endParaRPr lang="en-US" sz="1200" dirty="0" smtClean="0"/>
          </a:p>
          <a:p>
            <a:r>
              <a:rPr lang="en-US" dirty="0" smtClean="0"/>
              <a:t>AP Stats Professional Learning Community in Athens, GA</a:t>
            </a:r>
            <a:endParaRPr lang="en-US" dirty="0" smtClean="0"/>
          </a:p>
          <a:p>
            <a:pPr marL="176213" indent="0">
              <a:buNone/>
            </a:pPr>
            <a:r>
              <a:rPr lang="en-US" dirty="0" smtClean="0"/>
              <a:t>Contact: Dione Maxwell, </a:t>
            </a:r>
            <a:r>
              <a:rPr lang="en-US" dirty="0"/>
              <a:t>dmaxwell@walton.k12.ga.us</a:t>
            </a:r>
            <a:endParaRPr lang="en-US" dirty="0" smtClean="0"/>
          </a:p>
          <a:p>
            <a:pPr marL="176213" indent="0">
              <a:buNone/>
            </a:pPr>
            <a:endParaRPr lang="en-US" sz="1200" dirty="0" smtClean="0"/>
          </a:p>
          <a:p>
            <a:r>
              <a:rPr lang="en-US" dirty="0" smtClean="0"/>
              <a:t>The University of Delaware</a:t>
            </a:r>
          </a:p>
          <a:p>
            <a:pPr marL="176213" indent="0">
              <a:buNone/>
            </a:pPr>
            <a:r>
              <a:rPr lang="en-US" dirty="0" smtClean="0"/>
              <a:t>Contact: Bryan </a:t>
            </a:r>
            <a:r>
              <a:rPr lang="en-US" dirty="0" err="1" smtClean="0"/>
              <a:t>Crissinger</a:t>
            </a:r>
            <a:r>
              <a:rPr lang="en-US" dirty="0" smtClean="0"/>
              <a:t>, </a:t>
            </a:r>
            <a:r>
              <a:rPr lang="en-US" dirty="0" smtClean="0"/>
              <a:t>crissing@udel.edu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0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 for Participating Institutions: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Clemson University in Clemson, SC</a:t>
            </a:r>
          </a:p>
          <a:p>
            <a:pPr marL="176213" indent="0">
              <a:buNone/>
            </a:pPr>
            <a:r>
              <a:rPr lang="en-US" dirty="0" smtClean="0"/>
              <a:t>Contact: Christy Brown, cjb2@clemson.edu</a:t>
            </a:r>
          </a:p>
          <a:p>
            <a:pPr marL="176213" indent="0">
              <a:buNone/>
            </a:pPr>
            <a:endParaRPr lang="en-US" dirty="0"/>
          </a:p>
          <a:p>
            <a:pPr marL="176213" indent="0">
              <a:buNone/>
            </a:pPr>
            <a:r>
              <a:rPr lang="en-US" dirty="0" smtClean="0"/>
              <a:t>Email Christy if you are interested in hosting your own practice exam or if you are interested in helping to write items for the next practice exam!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Clemson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0392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*This year, 11 participating high schools brought 160 students</a:t>
            </a:r>
          </a:p>
          <a:p>
            <a:pPr marL="0" indent="0">
              <a:buNone/>
            </a:pPr>
            <a:r>
              <a:rPr lang="en-US" dirty="0" smtClean="0"/>
              <a:t>*There is no cost to participate in the practice exam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49926"/>
              </p:ext>
            </p:extLst>
          </p:nvPr>
        </p:nvGraphicFramePr>
        <p:xfrm>
          <a:off x="533400" y="1523998"/>
          <a:ext cx="7848600" cy="381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126"/>
                <a:gridCol w="3263074"/>
                <a:gridCol w="2819400"/>
              </a:tblGrid>
              <a:tr h="544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 Teachers</a:t>
                      </a:r>
                      <a:r>
                        <a:rPr lang="en-US" baseline="0" dirty="0" smtClean="0"/>
                        <a:t> &amp; Graders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9:00-10:30am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Response 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Rubric Training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10:30-11:00am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Break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Grading…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11am-12:30pm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Choice 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Grading…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12:30-1:30pm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r>
                        <a:rPr lang="en-US" baseline="0" dirty="0" smtClean="0"/>
                        <a:t> Lunch/Explore Campus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Grading…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1:30-2:30pm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Rubric Presentation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Grading/Present Solution</a:t>
                      </a:r>
                      <a:endParaRPr lang="en-US" dirty="0"/>
                    </a:p>
                  </a:txBody>
                  <a:tcPr anchor="ctr"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dirty="0" smtClean="0"/>
                        <a:t>2:30pm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AP Teachers pick up graded</a:t>
                      </a:r>
                      <a:r>
                        <a:rPr lang="en-US" baseline="0" dirty="0" smtClean="0"/>
                        <a:t> exams &amp; score reports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0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943100"/>
            <a:ext cx="4297680" cy="3223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20" y="1943100"/>
            <a:ext cx="4297680" cy="322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</p:spPr>
        <p:txBody>
          <a:bodyPr/>
          <a:lstStyle/>
          <a:p>
            <a:r>
              <a:rPr lang="en-US" dirty="0" smtClean="0"/>
              <a:t>George Mason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95360" cy="4876800"/>
          </a:xfrm>
        </p:spPr>
        <p:txBody>
          <a:bodyPr/>
          <a:lstStyle/>
          <a:p>
            <a:r>
              <a:rPr lang="en-US" dirty="0" smtClean="0"/>
              <a:t>The participating AP teachers receive rubric training as the students are taking the practice exam</a:t>
            </a:r>
          </a:p>
          <a:p>
            <a:endParaRPr lang="en-US" dirty="0" smtClean="0"/>
          </a:p>
          <a:p>
            <a:r>
              <a:rPr lang="en-US" dirty="0" smtClean="0"/>
              <a:t>The multiple choice items were machine scored and AP teachers graded four of the six items on site and returned to their schools to grade the remaining items</a:t>
            </a:r>
          </a:p>
          <a:p>
            <a:endParaRPr lang="en-US" dirty="0" smtClean="0"/>
          </a:p>
          <a:p>
            <a:r>
              <a:rPr lang="en-US" dirty="0" smtClean="0"/>
              <a:t>There is also time for the participating teachers to discuss issues related to the AP Statistics curriculum</a:t>
            </a:r>
          </a:p>
          <a:p>
            <a:endParaRPr lang="en-US" dirty="0" smtClean="0"/>
          </a:p>
          <a:p>
            <a:r>
              <a:rPr lang="en-US" dirty="0" smtClean="0"/>
              <a:t>This year, </a:t>
            </a:r>
            <a:r>
              <a:rPr lang="en-US" dirty="0"/>
              <a:t>8</a:t>
            </a:r>
            <a:r>
              <a:rPr lang="en-US" dirty="0" smtClean="0"/>
              <a:t> participating high schools brought 160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509" y="685800"/>
            <a:ext cx="5069708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200"/>
            <a:ext cx="3768634" cy="254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902801"/>
            <a:ext cx="3505200" cy="24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the AP Stats Practice Exam: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21040" cy="4876800"/>
          </a:xfrm>
        </p:spPr>
        <p:txBody>
          <a:bodyPr/>
          <a:lstStyle/>
          <a:p>
            <a:r>
              <a:rPr lang="en-US" dirty="0" smtClean="0"/>
              <a:t>Started by John </a:t>
            </a:r>
            <a:r>
              <a:rPr lang="en-US" dirty="0" err="1" smtClean="0"/>
              <a:t>Spurrier</a:t>
            </a:r>
            <a:r>
              <a:rPr lang="en-US" dirty="0" smtClean="0"/>
              <a:t> at the University of South Carolina in 2002 and Beth took over the event in 2006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Clemson University held their first practice exam in 2012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2015, six different institutions hosted a practice exam</a:t>
            </a:r>
          </a:p>
          <a:p>
            <a:pPr lvl="1"/>
            <a:r>
              <a:rPr lang="en-US" dirty="0" smtClean="0"/>
              <a:t>George Mason University</a:t>
            </a:r>
          </a:p>
          <a:p>
            <a:pPr lvl="1"/>
            <a:r>
              <a:rPr lang="en-US" dirty="0" smtClean="0"/>
              <a:t>Clemson University</a:t>
            </a:r>
          </a:p>
          <a:p>
            <a:pPr lvl="1"/>
            <a:r>
              <a:rPr lang="en-US" dirty="0" smtClean="0"/>
              <a:t>The University of North Carolina – Wilmington</a:t>
            </a:r>
          </a:p>
          <a:p>
            <a:pPr lvl="1"/>
            <a:r>
              <a:rPr lang="en-US" dirty="0" smtClean="0"/>
              <a:t>The University of North Carolina – Charlotte</a:t>
            </a:r>
          </a:p>
          <a:p>
            <a:pPr lvl="1"/>
            <a:r>
              <a:rPr lang="en-US" dirty="0" smtClean="0"/>
              <a:t>AP Stats Professional Learning Community in Athens, GA</a:t>
            </a:r>
            <a:endParaRPr lang="en-US" dirty="0" smtClean="0"/>
          </a:p>
          <a:p>
            <a:pPr lvl="1"/>
            <a:r>
              <a:rPr lang="en-US" dirty="0" smtClean="0"/>
              <a:t>The University of Delaware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students</a:t>
            </a:r>
            <a:r>
              <a:rPr lang="en-US" dirty="0" smtClean="0"/>
              <a:t> receive the benefit of an authentic test day experience and feedback to help them better prepare for the AP exam.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u="sng" dirty="0" smtClean="0"/>
              <a:t>AP teachers</a:t>
            </a:r>
            <a:r>
              <a:rPr lang="en-US" dirty="0" smtClean="0"/>
              <a:t> receive the benefit of working with experienced AP graders and networking with other AP Statistics teachers located at nearby high schools.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u="sng" dirty="0" smtClean="0"/>
              <a:t>college faculty</a:t>
            </a:r>
            <a:r>
              <a:rPr lang="en-US" dirty="0" smtClean="0"/>
              <a:t> receive the benefit of a better appreciation of the AP curriculum, the AP exam, and the AP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Partnerships: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Between AP teachers located in the same region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Between universities and nearby high schools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Between institutions hosting their own practice exams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Writing: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104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new practice exam is written every year so that AP teachers can have items to use on their future classroom tests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Writing assignments by topic are sent to the participating institutions in the Fall semester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Items are due near the beginning of the Spring semester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Christy compiles the questions and formats the exam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participating institutions have the chance to provide feedback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Christy incorporates the feedback into a second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106</TotalTime>
  <Words>529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Developing Partnerships with an AP Statistics Practice Exam</vt:lpstr>
      <vt:lpstr>Clemson Schedule:</vt:lpstr>
      <vt:lpstr>PowerPoint Presentation</vt:lpstr>
      <vt:lpstr>George Mason Schedule:</vt:lpstr>
      <vt:lpstr>PowerPoint Presentation</vt:lpstr>
      <vt:lpstr>History of the AP Stats Practice Exam:</vt:lpstr>
      <vt:lpstr>Benefits:</vt:lpstr>
      <vt:lpstr>Developing Partnerships:</vt:lpstr>
      <vt:lpstr>Exam Writing:</vt:lpstr>
      <vt:lpstr>Contact Info for Participating Institutions:</vt:lpstr>
      <vt:lpstr>Contact Info for Participating Institutions: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Partnerships with an AP Statistics Practice Exam</dc:title>
  <dc:creator>Christy</dc:creator>
  <cp:lastModifiedBy>Christy</cp:lastModifiedBy>
  <cp:revision>12</cp:revision>
  <dcterms:created xsi:type="dcterms:W3CDTF">2015-05-25T15:17:13Z</dcterms:created>
  <dcterms:modified xsi:type="dcterms:W3CDTF">2015-05-31T17:41:58Z</dcterms:modified>
</cp:coreProperties>
</file>