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D6C9D-B33E-4912-8222-E0B936FE200E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9DF4EB-40D7-41F4-84AA-78CFB1CBA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80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DF4EB-40D7-41F4-84AA-78CFB1CBA8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301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BAF4-AF91-48E6-8B5E-2BC7107220D5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08DA-97FA-4B5C-9666-1931D7DF6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24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BAF4-AF91-48E6-8B5E-2BC7107220D5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08DA-97FA-4B5C-9666-1931D7DF6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00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BAF4-AF91-48E6-8B5E-2BC7107220D5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08DA-97FA-4B5C-9666-1931D7DF6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971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BAF4-AF91-48E6-8B5E-2BC7107220D5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08DA-97FA-4B5C-9666-1931D7DF6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10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BAF4-AF91-48E6-8B5E-2BC7107220D5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08DA-97FA-4B5C-9666-1931D7DF6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184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BAF4-AF91-48E6-8B5E-2BC7107220D5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08DA-97FA-4B5C-9666-1931D7DF6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27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BAF4-AF91-48E6-8B5E-2BC7107220D5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08DA-97FA-4B5C-9666-1931D7DF6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14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BAF4-AF91-48E6-8B5E-2BC7107220D5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08DA-97FA-4B5C-9666-1931D7DF6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88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BAF4-AF91-48E6-8B5E-2BC7107220D5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08DA-97FA-4B5C-9666-1931D7DF6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850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BAF4-AF91-48E6-8B5E-2BC7107220D5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08DA-97FA-4B5C-9666-1931D7DF6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35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BAF4-AF91-48E6-8B5E-2BC7107220D5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08DA-97FA-4B5C-9666-1931D7DF6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103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ABAF4-AF91-48E6-8B5E-2BC7107220D5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208DA-97FA-4B5C-9666-1931D7DF6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709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restandards.org/Math/Content/HSS/IC/B/4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Highlighting Standards for Mathematical Practice in an Intro Stats Course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by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Fides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Ushe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Springfield College, MA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6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INTERPRET THE CONFIDENCE INTERVAL IN CONTEXT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Have you used the correct format for interpreting the confidence interval?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Have you included the stated confidence level in your statement?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5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Standard for Mathematical Practice: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b="1" dirty="0" smtClean="0"/>
              <a:t>MP5: Use appropriate tools strategically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Common Core Content Standard: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>
                <a:hlinkClick r:id="rId2"/>
              </a:rPr>
              <a:t>CCSS.Math.Content.HSS-IC.B.4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Use data from a sample survey to estimate a population mean or proportion; develop a margin of error through the use of simulation models for random sampling.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11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" y="0"/>
            <a:ext cx="8991600" cy="578167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IDENTIFY THE POPULATION PARAMETER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TO BE ESTIMATED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47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POPULATION PROPORTION </a:t>
            </a: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b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-KEYWORDS-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B050"/>
                </a:solidFill>
              </a:rPr>
              <a:t>P</a:t>
            </a:r>
            <a:r>
              <a:rPr lang="en-US" dirty="0" smtClean="0">
                <a:solidFill>
                  <a:srgbClr val="00B050"/>
                </a:solidFill>
              </a:rPr>
              <a:t>roportion of all</a:t>
            </a:r>
          </a:p>
          <a:p>
            <a:r>
              <a:rPr lang="en-US" u="sng" dirty="0" smtClean="0">
                <a:solidFill>
                  <a:srgbClr val="00B050"/>
                </a:solidFill>
              </a:rPr>
              <a:t>P</a:t>
            </a:r>
            <a:r>
              <a:rPr lang="en-US" dirty="0" smtClean="0">
                <a:solidFill>
                  <a:srgbClr val="00B050"/>
                </a:solidFill>
              </a:rPr>
              <a:t>ercentage of all</a:t>
            </a:r>
          </a:p>
          <a:p>
            <a:r>
              <a:rPr lang="en-US" u="sng" dirty="0" smtClean="0">
                <a:solidFill>
                  <a:srgbClr val="00B050"/>
                </a:solidFill>
              </a:rPr>
              <a:t>P</a:t>
            </a:r>
            <a:r>
              <a:rPr lang="en-US" dirty="0" smtClean="0">
                <a:solidFill>
                  <a:srgbClr val="00B050"/>
                </a:solidFill>
              </a:rPr>
              <a:t>robability of success</a:t>
            </a:r>
          </a:p>
          <a:p>
            <a:r>
              <a:rPr lang="en-US" u="sng" dirty="0">
                <a:solidFill>
                  <a:srgbClr val="00B050"/>
                </a:solidFill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251586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CHECK THE REQUIREMENTS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Do you have a simple random sample (SRS)?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Are the conditions for a Binomial Distribution met?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Is the number of successes, x, in the sample large enough?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Is the number of failures, (n-x), in the sample large enough?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81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WHAT  DO YOU NEED TO CONSTRUCT A CONFIDENCE INTERVAL for </a:t>
            </a:r>
            <a:r>
              <a:rPr lang="en-US" u="sng" dirty="0" smtClean="0">
                <a:solidFill>
                  <a:srgbClr val="0070C0"/>
                </a:solidFill>
              </a:rPr>
              <a:t>p</a:t>
            </a:r>
            <a:r>
              <a:rPr lang="en-US" dirty="0" smtClean="0">
                <a:solidFill>
                  <a:srgbClr val="0070C0"/>
                </a:solidFill>
              </a:rPr>
              <a:t>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x</a:t>
            </a:r>
            <a:r>
              <a:rPr lang="en-US" dirty="0" smtClean="0">
                <a:solidFill>
                  <a:srgbClr val="00B050"/>
                </a:solidFill>
              </a:rPr>
              <a:t>, the number of successes in the sample</a:t>
            </a:r>
          </a:p>
          <a:p>
            <a:r>
              <a:rPr lang="en-US" dirty="0">
                <a:solidFill>
                  <a:srgbClr val="00B050"/>
                </a:solidFill>
              </a:rPr>
              <a:t>n</a:t>
            </a:r>
            <a:r>
              <a:rPr lang="en-US" dirty="0" smtClean="0">
                <a:solidFill>
                  <a:srgbClr val="00B050"/>
                </a:solidFill>
              </a:rPr>
              <a:t>, the sample size or the total number of trials in a binomial experiment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Level of confidence: c-level - (in decimal form)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01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SELECT APPROPRIATE TECHNOLOGY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GRAPHING CALCULATOR-TI-83/84 PLUS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0"/>
            <a:ext cx="8382000" cy="61261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05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SELECT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CORRECT COMMANDS FOR POPULATION PROPORTION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STAT &gt; TESTS &gt; 1-</a:t>
            </a:r>
            <a:r>
              <a:rPr lang="en-US" u="sng" dirty="0" smtClean="0">
                <a:solidFill>
                  <a:srgbClr val="00B050"/>
                </a:solidFill>
              </a:rPr>
              <a:t>P</a:t>
            </a:r>
            <a:r>
              <a:rPr lang="en-US" dirty="0" smtClean="0">
                <a:solidFill>
                  <a:srgbClr val="00B050"/>
                </a:solidFill>
              </a:rPr>
              <a:t>ropZINT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x: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n: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C-Level: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Calculate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1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216</Words>
  <Application>Microsoft Office PowerPoint</Application>
  <PresentationFormat>On-screen Show (4:3)</PresentationFormat>
  <Paragraphs>34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Highlighting Standards for Mathematical Practice in an Intro Stats Course by Fides Ushe Springfield College, MA </vt:lpstr>
      <vt:lpstr>Standard for Mathematical Practice: MP5: Use appropriate tools strategically</vt:lpstr>
      <vt:lpstr>Common Core Content Standard: CCSS.Math.Content.HSS-IC.B.4  </vt:lpstr>
      <vt:lpstr>IDENTIFY THE POPULATION PARAMETER TO BE ESTIMATED </vt:lpstr>
      <vt:lpstr>POPULATION PROPORTION p -KEYWORDS-</vt:lpstr>
      <vt:lpstr>CHECK THE REQUIREMENTS </vt:lpstr>
      <vt:lpstr>WHAT  DO YOU NEED TO CONSTRUCT A CONFIDENCE INTERVAL for p?</vt:lpstr>
      <vt:lpstr>SELECT APPROPRIATE TECHNOLOGY GRAPHING CALCULATOR-TI-83/84 PLUS</vt:lpstr>
      <vt:lpstr>SELECT THE CORRECT COMMANDS FOR POPULATION PROPORTION</vt:lpstr>
      <vt:lpstr>INTERPRET THE CONFIDENCE INTERVAL IN CONTEXT</vt:lpstr>
    </vt:vector>
  </TitlesOfParts>
  <Company>Springfield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Highlighting Standards for Mathematical Practice in an Intro Stats Course by Fides Ushe Springfield College, MA </dc:title>
  <dc:creator>Fides Ushe</dc:creator>
  <cp:lastModifiedBy>Fides Ushe</cp:lastModifiedBy>
  <cp:revision>9</cp:revision>
  <dcterms:created xsi:type="dcterms:W3CDTF">2014-06-09T20:59:34Z</dcterms:created>
  <dcterms:modified xsi:type="dcterms:W3CDTF">2014-06-09T21:45:26Z</dcterms:modified>
</cp:coreProperties>
</file>