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1" r:id="rId3"/>
    <p:sldId id="256" r:id="rId4"/>
    <p:sldId id="262" r:id="rId5"/>
    <p:sldId id="263" r:id="rId6"/>
    <p:sldId id="264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5A813-A8F8-4BD8-A135-FD7ACAE23FB6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68E6B-F44D-4FFB-AD78-C380D4C8F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606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409-655B-4910-BBA2-578E980950D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409-655B-4910-BBA2-578E980950D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409-655B-4910-BBA2-578E980950D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E5F4-8408-4470-8666-CDFF43B3537D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53CE-A2EA-472F-8677-61131A939C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918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E5F4-8408-4470-8666-CDFF43B3537D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53CE-A2EA-472F-8677-61131A939C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786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E5F4-8408-4470-8666-CDFF43B3537D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53CE-A2EA-472F-8677-61131A939C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612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E5F4-8408-4470-8666-CDFF43B3537D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53CE-A2EA-472F-8677-61131A939C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200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E5F4-8408-4470-8666-CDFF43B3537D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53CE-A2EA-472F-8677-61131A939C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976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E5F4-8408-4470-8666-CDFF43B3537D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53CE-A2EA-472F-8677-61131A939C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513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E5F4-8408-4470-8666-CDFF43B3537D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53CE-A2EA-472F-8677-61131A939C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123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E5F4-8408-4470-8666-CDFF43B3537D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53CE-A2EA-472F-8677-61131A939C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1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E5F4-8408-4470-8666-CDFF43B3537D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53CE-A2EA-472F-8677-61131A939C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123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E5F4-8408-4470-8666-CDFF43B3537D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53CE-A2EA-472F-8677-61131A939C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95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E5F4-8408-4470-8666-CDFF43B3537D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53CE-A2EA-472F-8677-61131A939C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485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CE5F4-8408-4470-8666-CDFF43B3537D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53CE-A2EA-472F-8677-61131A939C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690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90600"/>
            <a:ext cx="8077200" cy="1470025"/>
          </a:xfrm>
        </p:spPr>
        <p:txBody>
          <a:bodyPr/>
          <a:lstStyle/>
          <a:p>
            <a:r>
              <a:rPr lang="en-US" dirty="0" smtClean="0"/>
              <a:t>Confidence Level Through Motion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3124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Ashley Schreckengost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Wheaton High School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Silver Spring, MD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37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79.9% currently or at some point have been on Free and Reduced Meals (FARMS)</a:t>
            </a:r>
          </a:p>
          <a:p>
            <a:r>
              <a:rPr lang="en-US" dirty="0" smtClean="0"/>
              <a:t>56.5% Hispanic, 23.4% Black, 9.5% Asian and 8% White</a:t>
            </a:r>
          </a:p>
          <a:p>
            <a:r>
              <a:rPr lang="en-US" dirty="0" smtClean="0"/>
              <a:t>56% have been </a:t>
            </a:r>
            <a:r>
              <a:rPr lang="en-US" dirty="0" err="1" smtClean="0"/>
              <a:t>ESOL</a:t>
            </a:r>
            <a:r>
              <a:rPr lang="en-US" dirty="0" smtClean="0"/>
              <a:t> at some time.</a:t>
            </a:r>
          </a:p>
          <a:p>
            <a:r>
              <a:rPr lang="en-US" dirty="0" smtClean="0"/>
              <a:t>18% Mobility rate</a:t>
            </a:r>
          </a:p>
          <a:p>
            <a:r>
              <a:rPr lang="en-US" dirty="0" smtClean="0"/>
              <a:t>13% Special 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4009135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Confidence Level Through Motion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Activity:</a:t>
            </a:r>
          </a:p>
          <a:p>
            <a:pPr lvl="1"/>
            <a:r>
              <a:rPr lang="en-US" dirty="0" smtClean="0"/>
              <a:t>Students are each given a snack size bag of skittles where students find the proportion of green skittles in their bag.  </a:t>
            </a:r>
          </a:p>
          <a:p>
            <a:pPr lvl="1"/>
            <a:r>
              <a:rPr lang="en-US" dirty="0" smtClean="0"/>
              <a:t>Students then create a 68% confidence interval.</a:t>
            </a:r>
          </a:p>
          <a:p>
            <a:pPr lvl="1"/>
            <a:r>
              <a:rPr lang="en-US" dirty="0" smtClean="0"/>
              <a:t>Students who capture the true value of 20% stand on one side of the room and students who do not capture it stand on the 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455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68% confidence Interval</a:t>
            </a:r>
            <a:endParaRPr lang="en-US" dirty="0"/>
          </a:p>
        </p:txBody>
      </p:sp>
      <p:pic>
        <p:nvPicPr>
          <p:cNvPr id="5" name="Content Placeholder 4" descr="DSCN248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DSCN248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658947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95% Confidence Interval</a:t>
            </a:r>
            <a:endParaRPr lang="en-US" dirty="0"/>
          </a:p>
        </p:txBody>
      </p:sp>
      <p:pic>
        <p:nvPicPr>
          <p:cNvPr id="5" name="Content Placeholder 4" descr="DSCN248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DSCN248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877333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99% Confidence Interval</a:t>
            </a:r>
            <a:endParaRPr lang="en-US" dirty="0"/>
          </a:p>
        </p:txBody>
      </p:sp>
      <p:pic>
        <p:nvPicPr>
          <p:cNvPr id="7" name="Content Placeholder 6" descr="DSCN248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Content Placeholder 7" descr="DSCN248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233163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Activity Accomplished!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students could actually “see” what confidence level meant.</a:t>
            </a:r>
          </a:p>
          <a:p>
            <a:r>
              <a:rPr lang="en-US" dirty="0" smtClean="0"/>
              <a:t>We referred back to the motion of students around the room even up until the day before the AP exam.</a:t>
            </a:r>
          </a:p>
          <a:p>
            <a:r>
              <a:rPr lang="en-US" dirty="0" smtClean="0"/>
              <a:t>It was incredibly clear the difference between confidence level and </a:t>
            </a:r>
            <a:r>
              <a:rPr lang="en-US" smtClean="0"/>
              <a:t>confidence interval.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2353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195</Words>
  <Application>Microsoft Office PowerPoint</Application>
  <PresentationFormat>On-screen Show (4:3)</PresentationFormat>
  <Paragraphs>25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Confidence Level Through Motion</vt:lpstr>
      <vt:lpstr>My School</vt:lpstr>
      <vt:lpstr>Confidence Level Through Motion</vt:lpstr>
      <vt:lpstr>68% confidence Interval</vt:lpstr>
      <vt:lpstr>95% Confidence Interval</vt:lpstr>
      <vt:lpstr>99% Confidence Interval</vt:lpstr>
      <vt:lpstr>What this Activity Accomplished!</vt:lpstr>
    </vt:vector>
  </TitlesOfParts>
  <Company>MCPS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Confidence Level Through Motion</dc:title>
  <dc:creator>Administrator</dc:creator>
  <cp:lastModifiedBy>User</cp:lastModifiedBy>
  <cp:revision>5</cp:revision>
  <dcterms:created xsi:type="dcterms:W3CDTF">2013-05-28T11:41:23Z</dcterms:created>
  <dcterms:modified xsi:type="dcterms:W3CDTF">2013-06-13T23:41:34Z</dcterms:modified>
</cp:coreProperties>
</file>