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AFC43B-615D-461D-95C6-BABD7271580C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8A17109-A4AD-4305-811D-9E4CC58D1C1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FRAPPY BUNNIES!!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Joshua Sawyer</a:t>
            </a:r>
          </a:p>
          <a:p>
            <a:r>
              <a:rPr lang="en-US" dirty="0" smtClean="0"/>
              <a:t>Northeastern High School</a:t>
            </a:r>
          </a:p>
          <a:p>
            <a:r>
              <a:rPr lang="en-US" dirty="0" smtClean="0"/>
              <a:t>Elizabeth City, NC</a:t>
            </a:r>
          </a:p>
          <a:p>
            <a:r>
              <a:rPr lang="en-US" dirty="0" smtClean="0"/>
              <a:t>mrsawyermath@gmail.com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Usual Suspects</a:t>
            </a:r>
            <a:endParaRPr lang="en-US" dirty="0"/>
          </a:p>
        </p:txBody>
      </p:sp>
      <p:pic>
        <p:nvPicPr>
          <p:cNvPr id="4" name="Content Placeholder 3" descr="ap st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646238"/>
            <a:ext cx="6034616" cy="45259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time and attention.</a:t>
            </a:r>
          </a:p>
          <a:p>
            <a:endParaRPr lang="en-US" dirty="0" smtClean="0"/>
          </a:p>
          <a:p>
            <a:r>
              <a:rPr lang="en-US" dirty="0" smtClean="0"/>
              <a:t>mrsawyermath@gmail.com</a:t>
            </a:r>
          </a:p>
          <a:p>
            <a:endParaRPr lang="en-US" dirty="0" smtClean="0"/>
          </a:p>
          <a:p>
            <a:r>
              <a:rPr lang="en-US" dirty="0" smtClean="0"/>
              <a:t>Google Form:</a:t>
            </a:r>
          </a:p>
          <a:p>
            <a:pPr lvl="1"/>
            <a:r>
              <a:rPr lang="en-US" smtClean="0"/>
              <a:t>https://docs.google.com/forms/d/1Jt-RJbHjEjUmB2tK3MNjyWdPAGUrcniBJX4JXsFmblk/viewform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ways of gaining authentic data</a:t>
            </a:r>
          </a:p>
          <a:p>
            <a:endParaRPr lang="en-US" dirty="0" smtClean="0"/>
          </a:p>
          <a:p>
            <a:r>
              <a:rPr lang="en-US" dirty="0" smtClean="0"/>
              <a:t>Not having to rely solely on pre-fabricated information</a:t>
            </a:r>
          </a:p>
          <a:p>
            <a:endParaRPr lang="en-US" dirty="0" smtClean="0"/>
          </a:p>
          <a:p>
            <a:r>
              <a:rPr lang="en-US" dirty="0" smtClean="0"/>
              <a:t>A novel way of getting data in preparation for AP exam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pic>
        <p:nvPicPr>
          <p:cNvPr id="4" name="Content Placeholder 3" descr="marshmallo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1100" y="1524000"/>
            <a:ext cx="6781800" cy="50863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Using </a:t>
            </a:r>
            <a:r>
              <a:rPr lang="en-US" dirty="0" err="1" smtClean="0"/>
              <a:t>Marshallows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Engaging</a:t>
            </a:r>
          </a:p>
          <a:p>
            <a:endParaRPr lang="en-US" dirty="0" smtClean="0"/>
          </a:p>
          <a:p>
            <a:r>
              <a:rPr lang="en-US" dirty="0" smtClean="0"/>
              <a:t>Entertaining</a:t>
            </a:r>
          </a:p>
          <a:p>
            <a:endParaRPr lang="en-US" dirty="0" smtClean="0"/>
          </a:p>
          <a:p>
            <a:r>
              <a:rPr lang="en-US" dirty="0" smtClean="0"/>
              <a:t>Memorable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decide on important variables</a:t>
            </a:r>
          </a:p>
          <a:p>
            <a:pPr lvl="1"/>
            <a:r>
              <a:rPr lang="en-US" dirty="0" smtClean="0"/>
              <a:t>Height</a:t>
            </a:r>
          </a:p>
          <a:p>
            <a:pPr lvl="1"/>
            <a:r>
              <a:rPr lang="en-US" dirty="0" smtClean="0"/>
              <a:t>Weight 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Braces/Nah</a:t>
            </a:r>
          </a:p>
          <a:p>
            <a:pPr lvl="1"/>
            <a:r>
              <a:rPr lang="en-US" dirty="0" smtClean="0"/>
              <a:t>Wisdom Teeth?</a:t>
            </a:r>
          </a:p>
          <a:p>
            <a:endParaRPr lang="en-US" dirty="0" smtClean="0"/>
          </a:p>
          <a:p>
            <a:r>
              <a:rPr lang="en-US" dirty="0" smtClean="0"/>
              <a:t>Also, prediction vs. actual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76400"/>
            <a:ext cx="425356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5800" y="1828800"/>
            <a:ext cx="31228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3600" dirty="0" smtClean="0"/>
              <a:t>Google Form</a:t>
            </a:r>
          </a:p>
          <a:p>
            <a:pPr>
              <a:buFont typeface="Arial" charset="0"/>
              <a:buChar char="•"/>
            </a:pPr>
            <a:endParaRPr lang="en-US" sz="3600" dirty="0"/>
          </a:p>
          <a:p>
            <a:pPr>
              <a:buFont typeface="Arial" charset="0"/>
              <a:buChar char="•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given a different set of variables to analyze</a:t>
            </a:r>
          </a:p>
          <a:p>
            <a:pPr lvl="1"/>
            <a:r>
              <a:rPr lang="en-US" dirty="0" smtClean="0"/>
              <a:t>One variable analysis</a:t>
            </a:r>
          </a:p>
          <a:p>
            <a:pPr lvl="1"/>
            <a:r>
              <a:rPr lang="en-US" dirty="0" smtClean="0"/>
              <a:t>Two variable analysis</a:t>
            </a:r>
          </a:p>
          <a:p>
            <a:pPr lvl="1"/>
            <a:r>
              <a:rPr lang="en-US" dirty="0" smtClean="0"/>
              <a:t>Regression</a:t>
            </a:r>
          </a:p>
          <a:p>
            <a:pPr lvl="1"/>
            <a:r>
              <a:rPr lang="en-US" dirty="0" smtClean="0"/>
              <a:t>Chi-squared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data set – less variation</a:t>
            </a:r>
          </a:p>
          <a:p>
            <a:endParaRPr lang="en-US" dirty="0" smtClean="0"/>
          </a:p>
          <a:p>
            <a:r>
              <a:rPr lang="en-US" dirty="0" smtClean="0"/>
              <a:t>Competition may affect data (principal story)</a:t>
            </a:r>
          </a:p>
          <a:p>
            <a:endParaRPr lang="en-US" dirty="0" smtClean="0"/>
          </a:p>
          <a:p>
            <a:r>
              <a:rPr lang="en-US" dirty="0" smtClean="0"/>
              <a:t>Make sure to bring plenty of napkins and trash bags </a:t>
            </a:r>
          </a:p>
          <a:p>
            <a:endParaRPr lang="en-US" dirty="0" smtClean="0"/>
          </a:p>
          <a:p>
            <a:r>
              <a:rPr lang="en-US" dirty="0" smtClean="0"/>
              <a:t>Take plenty of pictures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Guy with a lot of </a:t>
            </a:r>
            <a:r>
              <a:rPr lang="en-US" dirty="0" err="1" smtClean="0"/>
              <a:t>marshamallows</a:t>
            </a:r>
            <a:endParaRPr lang="en-US" dirty="0"/>
          </a:p>
        </p:txBody>
      </p:sp>
      <p:pic>
        <p:nvPicPr>
          <p:cNvPr id="4" name="Content Placeholder 3" descr="Chad_Brassil_Bunn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739" y="1646238"/>
            <a:ext cx="6048521" cy="4525962"/>
          </a:xfrm>
        </p:spPr>
      </p:pic>
      <p:sp>
        <p:nvSpPr>
          <p:cNvPr id="5" name="TextBox 4"/>
          <p:cNvSpPr txBox="1"/>
          <p:nvPr/>
        </p:nvSpPr>
        <p:spPr>
          <a:xfrm>
            <a:off x="1752600" y="6248400"/>
            <a:ext cx="210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Wikipedia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73</TotalTime>
  <Words>156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FRAPPY BUNNIES!!</vt:lpstr>
      <vt:lpstr>The Issue:</vt:lpstr>
      <vt:lpstr>The Solution</vt:lpstr>
      <vt:lpstr>Benefits of Using Marshallows</vt:lpstr>
      <vt:lpstr>The Process</vt:lpstr>
      <vt:lpstr>Data Collection</vt:lpstr>
      <vt:lpstr>Data Analysis</vt:lpstr>
      <vt:lpstr>Lessons Learned</vt:lpstr>
      <vt:lpstr>Guy with a lot of marshamallows</vt:lpstr>
      <vt:lpstr>The Usual Suspects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FRAPPY BUNNIES!!</dc:title>
  <dc:creator>Joshua Sawyer</dc:creator>
  <cp:lastModifiedBy>Joshua Sawyer</cp:lastModifiedBy>
  <cp:revision>2</cp:revision>
  <dcterms:created xsi:type="dcterms:W3CDTF">2015-06-02T02:44:31Z</dcterms:created>
  <dcterms:modified xsi:type="dcterms:W3CDTF">2015-06-02T03:58:03Z</dcterms:modified>
</cp:coreProperties>
</file>