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6"/>
  </p:notesMasterIdLst>
  <p:handoutMasterIdLst>
    <p:handoutMasterId r:id="rId17"/>
  </p:handoutMasterIdLst>
  <p:sldIdLst>
    <p:sldId id="264" r:id="rId3"/>
    <p:sldId id="276" r:id="rId4"/>
    <p:sldId id="278" r:id="rId5"/>
    <p:sldId id="279" r:id="rId6"/>
    <p:sldId id="281" r:id="rId7"/>
    <p:sldId id="282" r:id="rId8"/>
    <p:sldId id="283" r:id="rId9"/>
    <p:sldId id="284" r:id="rId10"/>
    <p:sldId id="287" r:id="rId11"/>
    <p:sldId id="285" r:id="rId12"/>
    <p:sldId id="286" r:id="rId13"/>
    <p:sldId id="266" r:id="rId14"/>
    <p:sldId id="269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09" autoAdjust="0"/>
    <p:restoredTop sz="94434" autoAdjust="0"/>
  </p:normalViewPr>
  <p:slideViewPr>
    <p:cSldViewPr showGuides="1">
      <p:cViewPr>
        <p:scale>
          <a:sx n="66" d="100"/>
          <a:sy n="66" d="100"/>
        </p:scale>
        <p:origin x="354" y="1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6/12/2015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6/12/2015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3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6/12/2015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6/12/2015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6/12/2015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6/12/2015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412" y="1447800"/>
            <a:ext cx="8177345" cy="3298825"/>
          </a:xfrm>
        </p:spPr>
        <p:txBody>
          <a:bodyPr/>
          <a:lstStyle/>
          <a:p>
            <a:r>
              <a:rPr lang="en-US" dirty="0" smtClean="0"/>
              <a:t>Inference Round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Linda Puckett</a:t>
            </a:r>
          </a:p>
          <a:p>
            <a:r>
              <a:rPr lang="en-US" dirty="0" smtClean="0"/>
              <a:t>J. Frank Dobie High School</a:t>
            </a:r>
          </a:p>
          <a:p>
            <a:r>
              <a:rPr lang="en-US" dirty="0" smtClean="0"/>
              <a:t>Houston,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0"/>
            <a:ext cx="10058400" cy="5657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94112" y="5867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Completed Hypothesis 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0"/>
            <a:ext cx="10058400" cy="5657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8212" y="5943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has a completed &amp; CORRECT Hypothesis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4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5612" y="609600"/>
            <a:ext cx="6934200" cy="2971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Work one together as a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Students work one as a 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Assign homework for student to work independently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3212" y="4191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</a:t>
            </a:r>
          </a:p>
          <a:p>
            <a:r>
              <a:rPr lang="en-US" dirty="0" smtClean="0"/>
              <a:t>Aural</a:t>
            </a:r>
          </a:p>
          <a:p>
            <a:r>
              <a:rPr lang="en-US" dirty="0" smtClean="0"/>
              <a:t>Read/Write</a:t>
            </a:r>
          </a:p>
          <a:p>
            <a:r>
              <a:rPr lang="en-US" dirty="0" smtClean="0"/>
              <a:t>Kinesthetic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594360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Issues that come up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“What box does ___ go in?”</a:t>
            </a:r>
            <a:br>
              <a:rPr lang="en-US" dirty="0" smtClean="0"/>
            </a:br>
            <a:r>
              <a:rPr lang="en-US" dirty="0" smtClean="0"/>
              <a:t>		(it doesn’t matter)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“Do I HAVE to use the boxes?”</a:t>
            </a:r>
            <a:br>
              <a:rPr lang="en-US" dirty="0" smtClean="0"/>
            </a:br>
            <a:r>
              <a:rPr lang="en-US" dirty="0" smtClean="0"/>
              <a:t>		(No)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“What if I put the information in the ‘wrong’ box?”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(it doesn’t matter)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1412" y="2971800"/>
            <a:ext cx="10157354" cy="4470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Acronyms </a:t>
            </a:r>
            <a:r>
              <a:rPr lang="en-US" sz="3600" dirty="0" smtClean="0"/>
              <a:t>work, </a:t>
            </a:r>
            <a:r>
              <a:rPr lang="en-US" sz="3600" dirty="0" smtClean="0"/>
              <a:t>IF they remember them</a:t>
            </a:r>
            <a:r>
              <a:rPr lang="en-US" sz="3600" dirty="0" smtClean="0"/>
              <a:t>!</a:t>
            </a:r>
            <a:endParaRPr lang="en-US" sz="3600" dirty="0" smtClean="0"/>
          </a:p>
          <a:p>
            <a:r>
              <a:rPr lang="en-US" sz="3600" dirty="0" smtClean="0"/>
              <a:t>Kagan </a:t>
            </a:r>
          </a:p>
          <a:p>
            <a:r>
              <a:rPr lang="en-US" sz="3600" dirty="0" smtClean="0"/>
              <a:t>Cooperative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012" y="5334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– Hypothesis</a:t>
            </a:r>
          </a:p>
          <a:p>
            <a:r>
              <a:rPr lang="en-US" dirty="0" smtClean="0"/>
              <a:t>C – Conditions</a:t>
            </a:r>
          </a:p>
          <a:p>
            <a:r>
              <a:rPr lang="en-US" dirty="0" smtClean="0"/>
              <a:t>C – Calculations</a:t>
            </a:r>
          </a:p>
          <a:p>
            <a:r>
              <a:rPr lang="en-US" dirty="0" smtClean="0"/>
              <a:t>C - 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99212" y="519448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– Parameter</a:t>
            </a:r>
          </a:p>
          <a:p>
            <a:r>
              <a:rPr lang="en-US" dirty="0" smtClean="0"/>
              <a:t>C – Conditions</a:t>
            </a:r>
          </a:p>
          <a:p>
            <a:r>
              <a:rPr lang="en-US" dirty="0" smtClean="0"/>
              <a:t>C – Calculations</a:t>
            </a:r>
          </a:p>
          <a:p>
            <a:r>
              <a:rPr lang="en-US" dirty="0" smtClean="0"/>
              <a:t>I - 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471" y="152400"/>
            <a:ext cx="10157354" cy="95342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Round Table Activity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94012" y="1219200"/>
            <a:ext cx="6348703" cy="4470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Groups of 3 or 4 students</a:t>
            </a:r>
          </a:p>
          <a:p>
            <a:r>
              <a:rPr lang="en-US" sz="2800" dirty="0" smtClean="0"/>
              <a:t>Worksheet set up</a:t>
            </a:r>
          </a:p>
          <a:p>
            <a:r>
              <a:rPr lang="en-US" sz="2800" dirty="0" smtClean="0"/>
              <a:t>Procedure</a:t>
            </a:r>
          </a:p>
          <a:p>
            <a:pPr lvl="1"/>
            <a:r>
              <a:rPr lang="en-US" sz="2800" dirty="0" smtClean="0"/>
              <a:t>ALL work first block</a:t>
            </a:r>
          </a:p>
          <a:p>
            <a:pPr lvl="1"/>
            <a:r>
              <a:rPr lang="en-US" sz="2800" dirty="0" smtClean="0"/>
              <a:t>Pass papers</a:t>
            </a:r>
          </a:p>
          <a:p>
            <a:pPr lvl="1"/>
            <a:r>
              <a:rPr lang="en-US" sz="2800" dirty="0" smtClean="0"/>
              <a:t>Grade block (discussion, if needed) &amp; initial</a:t>
            </a:r>
          </a:p>
          <a:p>
            <a:pPr lvl="1"/>
            <a:r>
              <a:rPr lang="en-US" sz="2800" dirty="0" smtClean="0"/>
              <a:t>ALL work next block</a:t>
            </a:r>
          </a:p>
          <a:p>
            <a:pPr lvl="1"/>
            <a:r>
              <a:rPr lang="en-US" sz="2800" dirty="0" smtClean="0"/>
              <a:t>REPEAT until all blocks complete and correct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78116"/>
              </p:ext>
            </p:extLst>
          </p:nvPr>
        </p:nvGraphicFramePr>
        <p:xfrm>
          <a:off x="1370012" y="766464"/>
          <a:ext cx="9220200" cy="586293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610100"/>
                <a:gridCol w="4610100"/>
              </a:tblGrid>
              <a:tr h="75595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Inference Problem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3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Hypotheses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Conditions</a:t>
                      </a:r>
                      <a:endParaRPr lang="en-US" sz="2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</a:tr>
              <a:tr h="2553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Calculations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Conclusion</a:t>
                      </a:r>
                      <a:endParaRPr lang="en-US" sz="2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72" marR="53172" marT="0" marB="0"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6094412" y="1524000"/>
            <a:ext cx="0" cy="510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0"/>
            <a:ext cx="10058400" cy="5657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0112" y="5943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Stating the hypotheses and the given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-14514"/>
            <a:ext cx="10058400" cy="5657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9912" y="579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Passing the papers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9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0"/>
            <a:ext cx="10058400" cy="5657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7812" y="5791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Grading and initialing the completed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7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0"/>
            <a:ext cx="10058400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2412" y="7620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repeat the process for the “Conditions” using the paper they GRADED.</a:t>
            </a:r>
          </a:p>
          <a:p>
            <a:endParaRPr lang="en-US" dirty="0"/>
          </a:p>
          <a:p>
            <a:r>
              <a:rPr lang="en-US" dirty="0" smtClean="0"/>
              <a:t>Pass again.</a:t>
            </a:r>
          </a:p>
          <a:p>
            <a:endParaRPr lang="en-US" dirty="0"/>
          </a:p>
          <a:p>
            <a:r>
              <a:rPr lang="en-US" dirty="0" smtClean="0"/>
              <a:t>Grade again.</a:t>
            </a:r>
          </a:p>
          <a:p>
            <a:endParaRPr lang="en-US" dirty="0"/>
          </a:p>
          <a:p>
            <a:r>
              <a:rPr lang="en-US" dirty="0" smtClean="0"/>
              <a:t>Repeat until ALL boxes are complete.</a:t>
            </a:r>
          </a:p>
          <a:p>
            <a:endParaRPr lang="en-US" dirty="0"/>
          </a:p>
          <a:p>
            <a:r>
              <a:rPr lang="en-US" dirty="0" smtClean="0"/>
              <a:t>Return paper to original owner.</a:t>
            </a:r>
          </a:p>
        </p:txBody>
      </p:sp>
    </p:spTree>
    <p:extLst>
      <p:ext uri="{BB962C8B-B14F-4D97-AF65-F5344CB8AC3E}">
        <p14:creationId xmlns:p14="http://schemas.microsoft.com/office/powerpoint/2010/main" val="396548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186</Words>
  <Application>Microsoft Office PowerPoint</Application>
  <PresentationFormat>Custom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Books 16x9</vt:lpstr>
      <vt:lpstr>Inference Round Table</vt:lpstr>
      <vt:lpstr>PowerPoint Presentation</vt:lpstr>
      <vt:lpstr>Round Table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that come up  “What box does ___ go in?”   (it doesn’t matter)  “Do I HAVE to use the boxes?”   (No)  “What if I put the information in the ‘wrong’ box?”   (it doesn’t matter)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2015-05-22T18:46:32Z</dcterms:created>
  <dcterms:modified xsi:type="dcterms:W3CDTF">2015-06-12T17:32:48Z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