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8"/>
  </p:notesMasterIdLst>
  <p:sldIdLst>
    <p:sldId id="256" r:id="rId2"/>
    <p:sldId id="278" r:id="rId3"/>
    <p:sldId id="279" r:id="rId4"/>
    <p:sldId id="280" r:id="rId5"/>
    <p:sldId id="281" r:id="rId6"/>
    <p:sldId id="28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413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14C30-2BAB-4747-B952-BE528D297B16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2F5EA-6351-4937-A70C-5FB0E2550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52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65ED-C31F-438A-BA91-DCBE65153C44}" type="datetime1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AP Reading      Daren Starnes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43B8-3476-4D24-9446-E4C3043F3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53E1-54BB-4148-B788-7BFC34DBF04F}" type="datetime1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AP Reading      Daren Starnes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43B8-3476-4D24-9446-E4C3043F3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EF85-AE65-4670-ABF8-D72D4FE1CC21}" type="datetime1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AP Reading      Daren Starnes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43B8-3476-4D24-9446-E4C3043F3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6451-366F-4788-834F-374A9BDB1C68}" type="datetime1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AP Reading      Daren Starnes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43B8-3476-4D24-9446-E4C3043F3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1707-D1D0-4C5C-921B-E0C09D9DA962}" type="datetime1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AP Reading      Daren Starnes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43B8-3476-4D24-9446-E4C3043F3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A82D-6ADA-4D73-ABEE-E528CD5E87C8}" type="datetime1">
              <a:rPr lang="en-US" smtClean="0"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AP Reading      Daren Starnes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43B8-3476-4D24-9446-E4C3043F3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E99C-037D-484C-85E6-E7798A82C8EB}" type="datetime1">
              <a:rPr lang="en-US" smtClean="0"/>
              <a:t>6/5/2013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AP Reading      Daren Starnes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43B8-3476-4D24-9446-E4C3043F3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38AB-C48D-428F-857A-D9E31DBD866D}" type="datetime1">
              <a:rPr lang="en-US" smtClean="0"/>
              <a:t>6/5/2013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AP Reading      Daren Starnes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43B8-3476-4D24-9446-E4C3043F3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71CE-9E3D-4293-90A5-C299B5A52A57}" type="datetime1">
              <a:rPr lang="en-US" smtClean="0"/>
              <a:t>6/5/2013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AP Reading      Daren Starnes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43B8-3476-4D24-9446-E4C3043F3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EE821-F758-4EB6-B186-1568AE90713B}" type="datetime1">
              <a:rPr lang="en-US" smtClean="0"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AP Reading      Daren Starnes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43B8-3476-4D24-9446-E4C3043F3CB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7D6D-9461-489B-AD74-163A911EE690}" type="datetime1">
              <a:rPr lang="en-US" smtClean="0"/>
              <a:t>6/5/2013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BC43B8-3476-4D24-9446-E4C3043F3CB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2013 AP Reading      Daren Starnes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8BC43B8-3476-4D24-9446-E4C3043F3CB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2013 AP Reading      Daren Starnes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D65BA12-9601-481B-B149-9C40CD84DAFF}" type="datetime1">
              <a:rPr lang="en-US" smtClean="0"/>
              <a:t>6/5/2013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7772400" cy="3124199"/>
          </a:xfrm>
        </p:spPr>
        <p:txBody>
          <a:bodyPr>
            <a:noAutofit/>
          </a:bodyPr>
          <a:lstStyle/>
          <a:p>
            <a:pPr algn="ctr"/>
            <a:r>
              <a:rPr lang="en-US" sz="6500" dirty="0" smtClean="0"/>
              <a:t>Making </a:t>
            </a:r>
            <a:br>
              <a:rPr lang="en-US" sz="6500" dirty="0" smtClean="0"/>
            </a:br>
            <a:r>
              <a:rPr lang="en-US" sz="6500" dirty="0" smtClean="0"/>
              <a:t>Homework </a:t>
            </a:r>
            <a:br>
              <a:rPr lang="en-US" sz="6500" dirty="0" smtClean="0"/>
            </a:br>
            <a:r>
              <a:rPr lang="en-US" sz="6500" dirty="0" smtClean="0"/>
              <a:t>Count</a:t>
            </a:r>
            <a:endParaRPr lang="en-US" sz="6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5840" y="4267200"/>
            <a:ext cx="6461760" cy="18288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Daren Starnes</a:t>
            </a:r>
          </a:p>
          <a:p>
            <a:pPr algn="ctr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The Lawrenceville School</a:t>
            </a:r>
          </a:p>
          <a:p>
            <a:pPr algn="ctr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dstarnes@lawrenceville.org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53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49362"/>
          </a:xfrm>
        </p:spPr>
        <p:txBody>
          <a:bodyPr/>
          <a:lstStyle/>
          <a:p>
            <a:pPr algn="ctr"/>
            <a:r>
              <a:rPr lang="en-US" dirty="0" smtClean="0"/>
              <a:t>Making Homework Count: </a:t>
            </a:r>
            <a:br>
              <a:rPr lang="en-US" dirty="0" smtClean="0"/>
            </a:br>
            <a:r>
              <a:rPr lang="en-US" dirty="0" smtClean="0"/>
              <a:t>In the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620000" cy="4572000"/>
          </a:xfrm>
        </p:spPr>
        <p:txBody>
          <a:bodyPr/>
          <a:lstStyle/>
          <a:p>
            <a:r>
              <a:rPr lang="en-US" sz="3600" dirty="0" smtClean="0"/>
              <a:t>Can </a:t>
            </a:r>
            <a:r>
              <a:rPr lang="en-US" sz="3600" dirty="0" smtClean="0"/>
              <a:t>you?</a:t>
            </a:r>
            <a:endParaRPr lang="en-US" sz="3600" dirty="0" smtClean="0"/>
          </a:p>
          <a:p>
            <a:r>
              <a:rPr lang="en-US" sz="3600" dirty="0" smtClean="0"/>
              <a:t>Should </a:t>
            </a:r>
            <a:r>
              <a:rPr lang="en-US" sz="3600" dirty="0" smtClean="0"/>
              <a:t>you</a:t>
            </a:r>
            <a:r>
              <a:rPr lang="en-US" sz="3600" dirty="0" smtClean="0"/>
              <a:t>?</a:t>
            </a:r>
            <a:endParaRPr lang="en-US" sz="3600" dirty="0" smtClean="0"/>
          </a:p>
          <a:p>
            <a:r>
              <a:rPr lang="en-US" sz="3600" dirty="0" smtClean="0"/>
              <a:t>If so, how much?</a:t>
            </a:r>
            <a:endParaRPr lang="en-US" sz="3600" dirty="0" smtClean="0"/>
          </a:p>
          <a:p>
            <a:r>
              <a:rPr lang="en-US" sz="3600" dirty="0" smtClean="0"/>
              <a:t>What do I do</a:t>
            </a:r>
            <a:r>
              <a:rPr lang="en-US" sz="3600" dirty="0" smtClean="0"/>
              <a:t>?</a:t>
            </a:r>
            <a:endParaRPr lang="en-US" sz="3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AP Reading      Daren Starnes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3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49362"/>
          </a:xfrm>
        </p:spPr>
        <p:txBody>
          <a:bodyPr/>
          <a:lstStyle/>
          <a:p>
            <a:pPr algn="ctr"/>
            <a:r>
              <a:rPr lang="en-US" dirty="0" smtClean="0"/>
              <a:t>Making Homework Count: </a:t>
            </a:r>
            <a:br>
              <a:rPr lang="en-US" dirty="0" smtClean="0"/>
            </a:br>
            <a:r>
              <a:rPr lang="en-US" dirty="0" smtClean="0"/>
              <a:t>Outside of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495800"/>
          </a:xfrm>
        </p:spPr>
        <p:txBody>
          <a:bodyPr/>
          <a:lstStyle/>
          <a:p>
            <a:r>
              <a:rPr lang="en-US" sz="3600" dirty="0" smtClean="0"/>
              <a:t>To practice skills</a:t>
            </a:r>
            <a:endParaRPr lang="en-US" sz="3600" dirty="0" smtClean="0"/>
          </a:p>
          <a:p>
            <a:r>
              <a:rPr lang="en-US" sz="3600" dirty="0" smtClean="0"/>
              <a:t>To master concepts</a:t>
            </a:r>
            <a:endParaRPr lang="en-US" sz="3600" dirty="0" smtClean="0"/>
          </a:p>
          <a:p>
            <a:r>
              <a:rPr lang="en-US" sz="3600" dirty="0" smtClean="0"/>
              <a:t>To introduce a lesson (flipping?)</a:t>
            </a:r>
            <a:endParaRPr lang="en-US" sz="3600" dirty="0" smtClean="0"/>
          </a:p>
          <a:p>
            <a:r>
              <a:rPr lang="en-US" sz="3600" dirty="0" smtClean="0"/>
              <a:t>To consolidate/cumulate</a:t>
            </a:r>
            <a:endParaRPr lang="en-US" sz="3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AP Reading      Daren Starnes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7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49362"/>
          </a:xfrm>
        </p:spPr>
        <p:txBody>
          <a:bodyPr/>
          <a:lstStyle/>
          <a:p>
            <a:pPr algn="ctr"/>
            <a:r>
              <a:rPr lang="en-US" dirty="0" smtClean="0"/>
              <a:t>Making Homework Count: </a:t>
            </a:r>
            <a:br>
              <a:rPr lang="en-US" dirty="0" smtClean="0"/>
            </a:br>
            <a:r>
              <a:rPr lang="en-US" dirty="0" smtClean="0"/>
              <a:t>In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Provoke discussion</a:t>
            </a:r>
            <a:endParaRPr lang="en-US" sz="3600" dirty="0" smtClean="0"/>
          </a:p>
          <a:p>
            <a:r>
              <a:rPr lang="en-US" sz="3600" dirty="0" smtClean="0"/>
              <a:t>Cultivate collaboration</a:t>
            </a:r>
            <a:endParaRPr lang="en-US" sz="3600" dirty="0" smtClean="0"/>
          </a:p>
          <a:p>
            <a:r>
              <a:rPr lang="en-US" sz="3600" dirty="0" smtClean="0"/>
              <a:t>Showcase model responses</a:t>
            </a:r>
            <a:endParaRPr lang="en-US" sz="3600" dirty="0" smtClean="0"/>
          </a:p>
          <a:p>
            <a:r>
              <a:rPr lang="en-US" sz="3600" dirty="0" smtClean="0"/>
              <a:t>Promote effective communication</a:t>
            </a:r>
          </a:p>
          <a:p>
            <a:r>
              <a:rPr lang="en-US" sz="3600" dirty="0" smtClean="0"/>
              <a:t>Give feedback</a:t>
            </a:r>
          </a:p>
          <a:p>
            <a:endParaRPr lang="en-US" sz="3600" dirty="0"/>
          </a:p>
          <a:p>
            <a:pPr marL="114300" indent="0">
              <a:buNone/>
            </a:pPr>
            <a:r>
              <a:rPr lang="en-US" sz="3600" i="1" dirty="0" smtClean="0"/>
              <a:t>Tenet:</a:t>
            </a:r>
            <a:r>
              <a:rPr lang="en-US" sz="3600" dirty="0" smtClean="0"/>
              <a:t> Never do for students what they can do for themselves</a:t>
            </a:r>
            <a:endParaRPr lang="en-US" sz="3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AP Reading      Daren Starnes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6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49362"/>
          </a:xfrm>
        </p:spPr>
        <p:txBody>
          <a:bodyPr/>
          <a:lstStyle/>
          <a:p>
            <a:pPr algn="ctr"/>
            <a:r>
              <a:rPr lang="en-US" dirty="0" smtClean="0"/>
              <a:t>Making Homework Count: </a:t>
            </a:r>
            <a:br>
              <a:rPr lang="en-US" dirty="0" smtClean="0"/>
            </a:br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49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Hat</a:t>
            </a:r>
            <a:endParaRPr lang="en-US" sz="3600" dirty="0" smtClean="0"/>
          </a:p>
          <a:p>
            <a:r>
              <a:rPr lang="en-US" sz="3600" dirty="0" smtClean="0"/>
              <a:t>Team challenge</a:t>
            </a:r>
            <a:endParaRPr lang="en-US" sz="3600" dirty="0" smtClean="0"/>
          </a:p>
          <a:p>
            <a:r>
              <a:rPr lang="en-US" sz="3600" dirty="0" smtClean="0"/>
              <a:t>Visiting artist</a:t>
            </a:r>
            <a:endParaRPr lang="en-US" sz="3600" dirty="0" smtClean="0"/>
          </a:p>
          <a:p>
            <a:r>
              <a:rPr lang="en-US" sz="3600" dirty="0" smtClean="0"/>
              <a:t>A coach and his clipboard</a:t>
            </a:r>
          </a:p>
          <a:p>
            <a:pPr marL="114300" indent="0">
              <a:buNone/>
            </a:pPr>
            <a:endParaRPr lang="en-US" sz="3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AP Reading      Daren Starnes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8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49362"/>
          </a:xfrm>
        </p:spPr>
        <p:txBody>
          <a:bodyPr/>
          <a:lstStyle/>
          <a:p>
            <a:pPr algn="ctr"/>
            <a:r>
              <a:rPr lang="en-US" dirty="0" smtClean="0"/>
              <a:t>Making Homework Count: </a:t>
            </a:r>
            <a:br>
              <a:rPr lang="en-US" dirty="0" smtClean="0"/>
            </a:br>
            <a:r>
              <a:rPr lang="en-US" dirty="0" smtClean="0"/>
              <a:t>Keys to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001000" cy="449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Less is more—a few good problems, carefully chosen</a:t>
            </a:r>
            <a:endParaRPr lang="en-US" sz="3600" dirty="0" smtClean="0"/>
          </a:p>
          <a:p>
            <a:r>
              <a:rPr lang="en-US" sz="3600" dirty="0" smtClean="0"/>
              <a:t>Teach </a:t>
            </a:r>
            <a:r>
              <a:rPr lang="en-US" sz="3600" dirty="0" err="1" smtClean="0"/>
              <a:t>Ss</a:t>
            </a:r>
            <a:r>
              <a:rPr lang="en-US" sz="3600" dirty="0" smtClean="0"/>
              <a:t> how to do homework</a:t>
            </a:r>
          </a:p>
          <a:p>
            <a:r>
              <a:rPr lang="en-US" sz="3600" dirty="0" smtClean="0"/>
              <a:t>Connect to student learning</a:t>
            </a:r>
            <a:endParaRPr lang="en-US" sz="3600" dirty="0" smtClean="0"/>
          </a:p>
          <a:p>
            <a:r>
              <a:rPr lang="en-US" sz="3600" dirty="0" smtClean="0"/>
              <a:t>Cultivate a growth mindset</a:t>
            </a:r>
            <a:endParaRPr lang="en-US" sz="3600" dirty="0" smtClean="0"/>
          </a:p>
          <a:p>
            <a:r>
              <a:rPr lang="en-US" sz="3600" dirty="0" smtClean="0"/>
              <a:t>Hold students accountable</a:t>
            </a:r>
          </a:p>
          <a:p>
            <a:r>
              <a:rPr lang="en-US" sz="3600" dirty="0" smtClean="0"/>
              <a:t>Make feedback a two-way street</a:t>
            </a:r>
          </a:p>
          <a:p>
            <a:pPr marL="114300" indent="0">
              <a:buNone/>
            </a:pPr>
            <a:endParaRPr lang="en-US" sz="3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AP Reading      Daren Starnes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613</TotalTime>
  <Words>150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Making  Homework  Count</vt:lpstr>
      <vt:lpstr>Making Homework Count:  In the Grade</vt:lpstr>
      <vt:lpstr>Making Homework Count:  Outside of Class</vt:lpstr>
      <vt:lpstr>Making Homework Count:  In the Classroom</vt:lpstr>
      <vt:lpstr>Making Homework Count:  Strategies</vt:lpstr>
      <vt:lpstr>Making Homework Count:  Keys to Success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Statistically Speaking:  The Data are Trying  to Tell Us a Story</dc:title>
  <dc:creator>Daren Starnes</dc:creator>
  <cp:lastModifiedBy>Daren Starnes</cp:lastModifiedBy>
  <cp:revision>46</cp:revision>
  <dcterms:created xsi:type="dcterms:W3CDTF">2012-10-02T13:14:42Z</dcterms:created>
  <dcterms:modified xsi:type="dcterms:W3CDTF">2013-06-05T15:06:32Z</dcterms:modified>
</cp:coreProperties>
</file>